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5.xml" ContentType="application/vnd.openxmlformats-officedocument.theme+xml"/>
  <Override PartName="/ppt/slideLayouts/slideLayout77.xml" ContentType="application/vnd.openxmlformats-officedocument.presentationml.slideLayout+xml"/>
  <Override PartName="/ppt/theme/theme6.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7.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8.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8" r:id="rId5"/>
    <p:sldMasterId id="2147483694" r:id="rId6"/>
    <p:sldMasterId id="2147483707" r:id="rId7"/>
    <p:sldMasterId id="2147483730" r:id="rId8"/>
    <p:sldMasterId id="2147483741" r:id="rId9"/>
    <p:sldMasterId id="2147483743" r:id="rId10"/>
    <p:sldMasterId id="2147483752" r:id="rId11"/>
    <p:sldMasterId id="2147483765" r:id="rId12"/>
    <p:sldMasterId id="2147483777" r:id="rId13"/>
  </p:sldMasterIdLst>
  <p:notesMasterIdLst>
    <p:notesMasterId r:id="rId57"/>
  </p:notesMasterIdLst>
  <p:handoutMasterIdLst>
    <p:handoutMasterId r:id="rId58"/>
  </p:handoutMasterIdLst>
  <p:sldIdLst>
    <p:sldId id="256" r:id="rId14"/>
    <p:sldId id="289" r:id="rId15"/>
    <p:sldId id="257" r:id="rId16"/>
    <p:sldId id="258" r:id="rId17"/>
    <p:sldId id="259" r:id="rId18"/>
    <p:sldId id="260" r:id="rId19"/>
    <p:sldId id="261" r:id="rId20"/>
    <p:sldId id="262" r:id="rId21"/>
    <p:sldId id="277" r:id="rId22"/>
    <p:sldId id="263" r:id="rId23"/>
    <p:sldId id="264" r:id="rId24"/>
    <p:sldId id="265" r:id="rId25"/>
    <p:sldId id="266" r:id="rId26"/>
    <p:sldId id="267" r:id="rId27"/>
    <p:sldId id="268" r:id="rId28"/>
    <p:sldId id="269" r:id="rId29"/>
    <p:sldId id="271" r:id="rId30"/>
    <p:sldId id="270" r:id="rId31"/>
    <p:sldId id="272" r:id="rId32"/>
    <p:sldId id="273" r:id="rId33"/>
    <p:sldId id="274" r:id="rId34"/>
    <p:sldId id="275" r:id="rId35"/>
    <p:sldId id="276" r:id="rId36"/>
    <p:sldId id="278" r:id="rId37"/>
    <p:sldId id="279" r:id="rId38"/>
    <p:sldId id="280" r:id="rId39"/>
    <p:sldId id="281" r:id="rId40"/>
    <p:sldId id="282" r:id="rId41"/>
    <p:sldId id="283" r:id="rId42"/>
    <p:sldId id="284" r:id="rId43"/>
    <p:sldId id="285" r:id="rId44"/>
    <p:sldId id="286" r:id="rId45"/>
    <p:sldId id="290" r:id="rId46"/>
    <p:sldId id="291" r:id="rId47"/>
    <p:sldId id="292" r:id="rId48"/>
    <p:sldId id="298" r:id="rId49"/>
    <p:sldId id="293" r:id="rId50"/>
    <p:sldId id="294" r:id="rId51"/>
    <p:sldId id="295" r:id="rId52"/>
    <p:sldId id="296" r:id="rId53"/>
    <p:sldId id="297" r:id="rId54"/>
    <p:sldId id="288" r:id="rId55"/>
    <p:sldId id="287"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43" autoAdjust="0"/>
    <p:restoredTop sz="94660"/>
  </p:normalViewPr>
  <p:slideViewPr>
    <p:cSldViewPr snapToGrid="0">
      <p:cViewPr varScale="1">
        <p:scale>
          <a:sx n="110" d="100"/>
          <a:sy n="110" d="100"/>
        </p:scale>
        <p:origin x="552"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slide" Target="slides/slide42.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8" Type="http://schemas.openxmlformats.org/officeDocument/2006/relationships/slideMaster" Target="slideMasters/slideMaster5.xml"/><Relationship Id="rId51" Type="http://schemas.openxmlformats.org/officeDocument/2006/relationships/slide" Target="slides/slide38.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presProps" Target="presProps.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notesMaster" Target="notesMasters/notesMaster1.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9DC2F98-C93F-43A5-A361-C72D87C3FA1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a:p>
            <a:endParaRPr lang="en-US"/>
          </a:p>
        </p:txBody>
      </p:sp>
      <p:sp>
        <p:nvSpPr>
          <p:cNvPr id="3" name="Date Placeholder 2">
            <a:extLst>
              <a:ext uri="{FF2B5EF4-FFF2-40B4-BE49-F238E27FC236}">
                <a16:creationId xmlns:a16="http://schemas.microsoft.com/office/drawing/2014/main" id="{A8125C2B-4453-479D-96D5-05CA2259FD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42C163F-6FD0-478E-98EA-C92D17B1D39C}" type="datetimeFigureOut">
              <a:rPr lang="en-US" smtClean="0"/>
              <a:t>6/28/2021</a:t>
            </a:fld>
            <a:endParaRPr lang="en-US"/>
          </a:p>
        </p:txBody>
      </p:sp>
      <p:sp>
        <p:nvSpPr>
          <p:cNvPr id="4" name="Footer Placeholder 3">
            <a:extLst>
              <a:ext uri="{FF2B5EF4-FFF2-40B4-BE49-F238E27FC236}">
                <a16:creationId xmlns:a16="http://schemas.microsoft.com/office/drawing/2014/main" id="{79BFA14F-8E62-4DB4-9820-580AA664719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a:p>
            <a:endParaRPr lang="en-US"/>
          </a:p>
        </p:txBody>
      </p:sp>
      <p:sp>
        <p:nvSpPr>
          <p:cNvPr id="5" name="Slide Number Placeholder 4">
            <a:extLst>
              <a:ext uri="{FF2B5EF4-FFF2-40B4-BE49-F238E27FC236}">
                <a16:creationId xmlns:a16="http://schemas.microsoft.com/office/drawing/2014/main" id="{7BA2C5D4-8926-4EF5-A010-77DF53BECB8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647B8E-2FC9-4A4D-B7F6-27B1FE096476}" type="slidenum">
              <a:rPr lang="en-US" smtClean="0"/>
              <a:t>‹#›</a:t>
            </a:fld>
            <a:endParaRPr lang="en-US"/>
          </a:p>
        </p:txBody>
      </p:sp>
    </p:spTree>
    <p:extLst>
      <p:ext uri="{BB962C8B-B14F-4D97-AF65-F5344CB8AC3E}">
        <p14:creationId xmlns:p14="http://schemas.microsoft.com/office/powerpoint/2010/main" val="280519076"/>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7E1912-01F5-4916-96AD-9661508886AD}" type="datetimeFigureOut">
              <a:rPr lang="en-US" smtClean="0"/>
              <a:t>6/28/2021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B248BE-F8DF-4672-A0FB-7CF5DCCD4236}" type="slidenum">
              <a:rPr lang="en-US" smtClean="0"/>
              <a:t>‹#›</a:t>
            </a:fld>
            <a:endParaRPr lang="en-US"/>
          </a:p>
        </p:txBody>
      </p:sp>
    </p:spTree>
    <p:extLst>
      <p:ext uri="{BB962C8B-B14F-4D97-AF65-F5344CB8AC3E}">
        <p14:creationId xmlns:p14="http://schemas.microsoft.com/office/powerpoint/2010/main" val="889785894"/>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Option 1">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C616DD9-4141-44B4-9024-184CA408964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733" b="2199"/>
          <a:stretch/>
        </p:blipFill>
        <p:spPr>
          <a:xfrm>
            <a:off x="0" y="0"/>
            <a:ext cx="12192000" cy="6858000"/>
          </a:xfrm>
          <a:prstGeom prst="rect">
            <a:avLst/>
          </a:prstGeom>
        </p:spPr>
      </p:pic>
      <p:sp>
        <p:nvSpPr>
          <p:cNvPr id="3" name="Rectangle 2">
            <a:extLst>
              <a:ext uri="{FF2B5EF4-FFF2-40B4-BE49-F238E27FC236}">
                <a16:creationId xmlns:a16="http://schemas.microsoft.com/office/drawing/2014/main" id="{625BF92F-A99C-491B-9679-DCC36BFC6190}"/>
              </a:ext>
            </a:extLst>
          </p:cNvPr>
          <p:cNvSpPr/>
          <p:nvPr/>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24"/>
          <p:cNvSpPr>
            <a:spLocks noGrp="1"/>
          </p:cNvSpPr>
          <p:nvPr>
            <p:ph type="body" sz="quarter" idx="11" hasCustomPrompt="1"/>
          </p:nvPr>
        </p:nvSpPr>
        <p:spPr>
          <a:xfrm>
            <a:off x="755110" y="3084382"/>
            <a:ext cx="10684021" cy="403097"/>
          </a:xfrm>
          <a:prstGeom prst="rect">
            <a:avLst/>
          </a:prstGeom>
        </p:spPr>
        <p:txBody>
          <a:bodyPr/>
          <a:lstStyle>
            <a:lvl1pPr marL="0" indent="0" algn="ctr">
              <a:buNone/>
              <a:defRPr sz="2400" b="0" cap="all" baseline="0">
                <a:solidFill>
                  <a:srgbClr val="002F6C"/>
                </a:solidFill>
                <a:latin typeface="Agency FB" panose="020B0503020202020204" pitchFamily="34" charset="0"/>
              </a:defRPr>
            </a:lvl1pPr>
          </a:lstStyle>
          <a:p>
            <a:pPr lvl="0"/>
            <a:r>
              <a:rPr lang="en-US" dirty="0"/>
              <a:t>PRESENTATION SUBTITLE</a:t>
            </a:r>
          </a:p>
        </p:txBody>
      </p:sp>
      <p:sp>
        <p:nvSpPr>
          <p:cNvPr id="27" name="Text Placeholder 24"/>
          <p:cNvSpPr>
            <a:spLocks noGrp="1"/>
          </p:cNvSpPr>
          <p:nvPr>
            <p:ph type="body" sz="quarter" idx="12" hasCustomPrompt="1"/>
          </p:nvPr>
        </p:nvSpPr>
        <p:spPr>
          <a:xfrm>
            <a:off x="753989" y="4158597"/>
            <a:ext cx="10684021" cy="612333"/>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0" baseline="0">
                <a:solidFill>
                  <a:srgbClr val="002F6C"/>
                </a:solidFill>
                <a:latin typeface="+mn-lt"/>
              </a:defRPr>
            </a:lvl1pPr>
          </a:lstStyle>
          <a:p>
            <a:pPr lvl="0"/>
            <a:r>
              <a:rPr lang="en-US" dirty="0"/>
              <a:t>Presenter’s Full Name</a:t>
            </a:r>
            <a:br>
              <a:rPr lang="en-US" dirty="0"/>
            </a:br>
            <a:r>
              <a:rPr lang="en-US" dirty="0"/>
              <a:t>Job Title</a:t>
            </a:r>
          </a:p>
          <a:p>
            <a:pPr lvl="0"/>
            <a:endParaRPr lang="en-US" dirty="0"/>
          </a:p>
        </p:txBody>
      </p:sp>
      <p:sp>
        <p:nvSpPr>
          <p:cNvPr id="28" name="Text Placeholder 24"/>
          <p:cNvSpPr>
            <a:spLocks noGrp="1"/>
          </p:cNvSpPr>
          <p:nvPr>
            <p:ph type="body" sz="quarter" idx="13" hasCustomPrompt="1"/>
          </p:nvPr>
        </p:nvSpPr>
        <p:spPr>
          <a:xfrm>
            <a:off x="753989" y="3694076"/>
            <a:ext cx="10684021" cy="374650"/>
          </a:xfrm>
          <a:prstGeom prst="rect">
            <a:avLst/>
          </a:prstGeom>
        </p:spPr>
        <p:txBody>
          <a:bodyPr/>
          <a:lstStyle>
            <a:lvl1pPr marL="0" indent="0" algn="ctr">
              <a:buNone/>
              <a:defRPr sz="1800" b="0" baseline="0">
                <a:solidFill>
                  <a:srgbClr val="002F6C"/>
                </a:solidFill>
                <a:latin typeface="+mn-lt"/>
              </a:defRPr>
            </a:lvl1pPr>
          </a:lstStyle>
          <a:p>
            <a:pPr lvl="0"/>
            <a:r>
              <a:rPr lang="en-US" dirty="0"/>
              <a:t>Location/Date</a:t>
            </a:r>
          </a:p>
        </p:txBody>
      </p:sp>
      <p:sp>
        <p:nvSpPr>
          <p:cNvPr id="25" name="Text Placeholder 24"/>
          <p:cNvSpPr>
            <a:spLocks noGrp="1"/>
          </p:cNvSpPr>
          <p:nvPr>
            <p:ph type="body" sz="quarter" idx="10" hasCustomPrompt="1"/>
          </p:nvPr>
        </p:nvSpPr>
        <p:spPr>
          <a:xfrm>
            <a:off x="755111" y="2221008"/>
            <a:ext cx="10684021" cy="863374"/>
          </a:xfrm>
          <a:prstGeom prst="rect">
            <a:avLst/>
          </a:prstGeom>
        </p:spPr>
        <p:txBody>
          <a:bodyPr/>
          <a:lstStyle>
            <a:lvl1pPr marL="0" indent="0" algn="ctr">
              <a:buNone/>
              <a:defRPr sz="6000" b="1" cap="all" baseline="0">
                <a:solidFill>
                  <a:srgbClr val="002F6C"/>
                </a:solidFill>
                <a:latin typeface="Agency FB" panose="020B0503020202020204" pitchFamily="34" charset="0"/>
              </a:defRPr>
            </a:lvl1pPr>
          </a:lstStyle>
          <a:p>
            <a:pPr lvl="0"/>
            <a:r>
              <a:rPr lang="en-US" dirty="0"/>
              <a:t>CLICK TO ENTER PRESENTATION TITLE</a:t>
            </a:r>
          </a:p>
        </p:txBody>
      </p:sp>
      <p:pic>
        <p:nvPicPr>
          <p:cNvPr id="12" name="Picture 11"/>
          <p:cNvPicPr>
            <a:picLocks noChangeAspect="1"/>
          </p:cNvPicPr>
          <p:nvPr/>
        </p:nvPicPr>
        <p:blipFill>
          <a:blip r:embed="rId3"/>
          <a:stretch>
            <a:fillRect/>
          </a:stretch>
        </p:blipFill>
        <p:spPr>
          <a:xfrm>
            <a:off x="3629159" y="5014796"/>
            <a:ext cx="4948480" cy="1185573"/>
          </a:xfrm>
          <a:prstGeom prst="rect">
            <a:avLst/>
          </a:prstGeom>
        </p:spPr>
      </p:pic>
    </p:spTree>
    <p:extLst>
      <p:ext uri="{BB962C8B-B14F-4D97-AF65-F5344CB8AC3E}">
        <p14:creationId xmlns:p14="http://schemas.microsoft.com/office/powerpoint/2010/main" val="2445629536"/>
      </p:ext>
    </p:extLst>
  </p:cSld>
  <p:clrMapOvr>
    <a:masterClrMapping/>
  </p:clrMapOvr>
  <p:extLst>
    <p:ext uri="{DCECCB84-F9BA-43D5-87BE-67443E8EF086}">
      <p15:sldGuideLst xmlns:p15="http://schemas.microsoft.com/office/powerpoint/2012/main">
        <p15:guide id="1" pos="38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hoto with White Header">
    <p:spTree>
      <p:nvGrpSpPr>
        <p:cNvPr id="1" name=""/>
        <p:cNvGrpSpPr/>
        <p:nvPr/>
      </p:nvGrpSpPr>
      <p:grpSpPr>
        <a:xfrm>
          <a:off x="0" y="0"/>
          <a:ext cx="0" cy="0"/>
          <a:chOff x="0" y="0"/>
          <a:chExt cx="0" cy="0"/>
        </a:xfrm>
      </p:grpSpPr>
      <p:sp>
        <p:nvSpPr>
          <p:cNvPr id="16" name="Picture Placeholder 15"/>
          <p:cNvSpPr>
            <a:spLocks noGrp="1"/>
          </p:cNvSpPr>
          <p:nvPr>
            <p:ph type="pic" sz="quarter" idx="13"/>
          </p:nvPr>
        </p:nvSpPr>
        <p:spPr>
          <a:xfrm>
            <a:off x="0" y="0"/>
            <a:ext cx="12192000" cy="6286500"/>
          </a:xfrm>
          <a:prstGeom prst="rect">
            <a:avLst/>
          </a:prstGeom>
        </p:spPr>
        <p:txBody>
          <a:bodyPr anchor="ctr"/>
          <a:lstStyle>
            <a:lvl1pPr marL="0" indent="0" algn="ctr">
              <a:buNone/>
              <a:defRPr/>
            </a:lvl1pPr>
          </a:lstStyle>
          <a:p>
            <a:r>
              <a:rPr lang="en-US"/>
              <a:t>Click icon to add picture</a:t>
            </a:r>
            <a:endParaRPr lang="en-US" dirty="0"/>
          </a:p>
        </p:txBody>
      </p:sp>
      <p:sp>
        <p:nvSpPr>
          <p:cNvPr id="11" name="Text Placeholder 10"/>
          <p:cNvSpPr>
            <a:spLocks noGrp="1"/>
          </p:cNvSpPr>
          <p:nvPr>
            <p:ph type="body" sz="quarter" idx="10" hasCustomPrompt="1"/>
          </p:nvPr>
        </p:nvSpPr>
        <p:spPr>
          <a:xfrm>
            <a:off x="505048" y="481099"/>
            <a:ext cx="6618169" cy="560887"/>
          </a:xfrm>
          <a:prstGeom prst="rect">
            <a:avLst/>
          </a:prstGeom>
        </p:spPr>
        <p:txBody>
          <a:bodyPr/>
          <a:lstStyle>
            <a:lvl1pPr marL="0" indent="0">
              <a:buNone/>
              <a:defRPr sz="4000" b="1" cap="all" baseline="0">
                <a:solidFill>
                  <a:schemeClr val="bg1"/>
                </a:solidFill>
                <a:latin typeface="Agency FB" panose="020B0503020202020204" pitchFamily="34" charset="0"/>
              </a:defRPr>
            </a:lvl1pPr>
          </a:lstStyle>
          <a:p>
            <a:pPr lvl="0"/>
            <a:r>
              <a:rPr lang="en-US" dirty="0"/>
              <a:t>CLICK TO ENTER HEADER</a:t>
            </a:r>
          </a:p>
        </p:txBody>
      </p:sp>
    </p:spTree>
    <p:extLst>
      <p:ext uri="{BB962C8B-B14F-4D97-AF65-F5344CB8AC3E}">
        <p14:creationId xmlns:p14="http://schemas.microsoft.com/office/powerpoint/2010/main" val="358272045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34921153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5517" y="1598613"/>
            <a:ext cx="5410200" cy="45640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48917" y="1598613"/>
            <a:ext cx="5410200" cy="45640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935399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116508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119785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082636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3193298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51208029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471464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03218" y="284163"/>
            <a:ext cx="2755900" cy="58785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5518" y="284163"/>
            <a:ext cx="8064500" cy="58785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00691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p:cSld name="Title Slide Option 1">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06A919-19BD-46EF-91FC-609B323305C0}"/>
              </a:ext>
            </a:extLst>
          </p:cNvPr>
          <p:cNvPicPr>
            <a:picLocks noChangeAspect="1"/>
          </p:cNvPicPr>
          <p:nvPr/>
        </p:nvPicPr>
        <p:blipFill>
          <a:blip r:embed="rId2"/>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625BF92F-A99C-491B-9679-DCC36BFC6190}"/>
              </a:ext>
            </a:extLst>
          </p:cNvPr>
          <p:cNvSpPr/>
          <p:nvPr/>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24"/>
          <p:cNvSpPr>
            <a:spLocks noGrp="1"/>
          </p:cNvSpPr>
          <p:nvPr>
            <p:ph type="body" sz="quarter" idx="11" hasCustomPrompt="1"/>
          </p:nvPr>
        </p:nvSpPr>
        <p:spPr>
          <a:xfrm>
            <a:off x="755110" y="3084382"/>
            <a:ext cx="10684021" cy="403097"/>
          </a:xfrm>
          <a:prstGeom prst="rect">
            <a:avLst/>
          </a:prstGeom>
        </p:spPr>
        <p:txBody>
          <a:bodyPr/>
          <a:lstStyle>
            <a:lvl1pPr marL="0" indent="0" algn="ctr">
              <a:buNone/>
              <a:defRPr sz="2400" b="0" cap="all" baseline="0">
                <a:solidFill>
                  <a:srgbClr val="002F6C"/>
                </a:solidFill>
                <a:latin typeface="Agency FB" panose="020B0503020202020204" pitchFamily="34" charset="0"/>
              </a:defRPr>
            </a:lvl1pPr>
          </a:lstStyle>
          <a:p>
            <a:pPr lvl="0"/>
            <a:r>
              <a:rPr lang="en-US" dirty="0"/>
              <a:t>PRESENTATION SUBTITLE</a:t>
            </a:r>
          </a:p>
        </p:txBody>
      </p:sp>
      <p:sp>
        <p:nvSpPr>
          <p:cNvPr id="27" name="Text Placeholder 24"/>
          <p:cNvSpPr>
            <a:spLocks noGrp="1"/>
          </p:cNvSpPr>
          <p:nvPr>
            <p:ph type="body" sz="quarter" idx="12" hasCustomPrompt="1"/>
          </p:nvPr>
        </p:nvSpPr>
        <p:spPr>
          <a:xfrm>
            <a:off x="753989" y="4158597"/>
            <a:ext cx="10684021" cy="612333"/>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0" baseline="0">
                <a:solidFill>
                  <a:srgbClr val="002F6C"/>
                </a:solidFill>
                <a:latin typeface="+mn-lt"/>
              </a:defRPr>
            </a:lvl1pPr>
          </a:lstStyle>
          <a:p>
            <a:pPr lvl="0"/>
            <a:r>
              <a:rPr lang="en-US" dirty="0"/>
              <a:t>Presenter’s Full Name</a:t>
            </a:r>
            <a:br>
              <a:rPr lang="en-US" dirty="0"/>
            </a:br>
            <a:r>
              <a:rPr lang="en-US" dirty="0"/>
              <a:t>Job Title</a:t>
            </a:r>
          </a:p>
          <a:p>
            <a:pPr lvl="0"/>
            <a:endParaRPr lang="en-US" dirty="0"/>
          </a:p>
        </p:txBody>
      </p:sp>
      <p:sp>
        <p:nvSpPr>
          <p:cNvPr id="28" name="Text Placeholder 24"/>
          <p:cNvSpPr>
            <a:spLocks noGrp="1"/>
          </p:cNvSpPr>
          <p:nvPr>
            <p:ph type="body" sz="quarter" idx="13" hasCustomPrompt="1"/>
          </p:nvPr>
        </p:nvSpPr>
        <p:spPr>
          <a:xfrm>
            <a:off x="753989" y="3694076"/>
            <a:ext cx="10684021" cy="374650"/>
          </a:xfrm>
          <a:prstGeom prst="rect">
            <a:avLst/>
          </a:prstGeom>
        </p:spPr>
        <p:txBody>
          <a:bodyPr/>
          <a:lstStyle>
            <a:lvl1pPr marL="0" indent="0" algn="ctr">
              <a:buNone/>
              <a:defRPr sz="1800" b="0" baseline="0">
                <a:solidFill>
                  <a:srgbClr val="002F6C"/>
                </a:solidFill>
                <a:latin typeface="+mn-lt"/>
              </a:defRPr>
            </a:lvl1pPr>
          </a:lstStyle>
          <a:p>
            <a:pPr lvl="0"/>
            <a:r>
              <a:rPr lang="en-US" dirty="0"/>
              <a:t>Location/Date</a:t>
            </a:r>
          </a:p>
        </p:txBody>
      </p:sp>
      <p:sp>
        <p:nvSpPr>
          <p:cNvPr id="25" name="Text Placeholder 24"/>
          <p:cNvSpPr>
            <a:spLocks noGrp="1"/>
          </p:cNvSpPr>
          <p:nvPr>
            <p:ph type="body" sz="quarter" idx="10" hasCustomPrompt="1"/>
          </p:nvPr>
        </p:nvSpPr>
        <p:spPr>
          <a:xfrm>
            <a:off x="755111" y="2221008"/>
            <a:ext cx="10684021" cy="863374"/>
          </a:xfrm>
          <a:prstGeom prst="rect">
            <a:avLst/>
          </a:prstGeom>
        </p:spPr>
        <p:txBody>
          <a:bodyPr/>
          <a:lstStyle>
            <a:lvl1pPr marL="0" indent="0" algn="ctr">
              <a:buNone/>
              <a:defRPr sz="6000" b="1" cap="all" baseline="0">
                <a:solidFill>
                  <a:srgbClr val="002F6C"/>
                </a:solidFill>
                <a:latin typeface="Agency FB" panose="020B0503020202020204" pitchFamily="34" charset="0"/>
              </a:defRPr>
            </a:lvl1pPr>
          </a:lstStyle>
          <a:p>
            <a:pPr lvl="0"/>
            <a:r>
              <a:rPr lang="en-US" dirty="0"/>
              <a:t>CLICK TO ENTER PRESENTATION TITLE</a:t>
            </a:r>
          </a:p>
        </p:txBody>
      </p:sp>
      <p:pic>
        <p:nvPicPr>
          <p:cNvPr id="12" name="Picture 11"/>
          <p:cNvPicPr>
            <a:picLocks noChangeAspect="1"/>
          </p:cNvPicPr>
          <p:nvPr/>
        </p:nvPicPr>
        <p:blipFill>
          <a:blip r:embed="rId3"/>
          <a:stretch>
            <a:fillRect/>
          </a:stretch>
        </p:blipFill>
        <p:spPr>
          <a:xfrm>
            <a:off x="3629159" y="5014796"/>
            <a:ext cx="4948480" cy="1185573"/>
          </a:xfrm>
          <a:prstGeom prst="rect">
            <a:avLst/>
          </a:prstGeom>
        </p:spPr>
      </p:pic>
    </p:spTree>
    <p:extLst>
      <p:ext uri="{BB962C8B-B14F-4D97-AF65-F5344CB8AC3E}">
        <p14:creationId xmlns:p14="http://schemas.microsoft.com/office/powerpoint/2010/main" val="478007819"/>
      </p:ext>
    </p:extLst>
  </p:cSld>
  <p:clrMapOvr>
    <a:masterClrMapping/>
  </p:clrMapOvr>
  <p:extLst>
    <p:ext uri="{DCECCB84-F9BA-43D5-87BE-67443E8EF086}">
      <p15:sldGuideLst xmlns:p15="http://schemas.microsoft.com/office/powerpoint/2012/main">
        <p15:guide id="1" pos="38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hoto without Header">
    <p:spTree>
      <p:nvGrpSpPr>
        <p:cNvPr id="1" name=""/>
        <p:cNvGrpSpPr/>
        <p:nvPr/>
      </p:nvGrpSpPr>
      <p:grpSpPr>
        <a:xfrm>
          <a:off x="0" y="0"/>
          <a:ext cx="0" cy="0"/>
          <a:chOff x="0" y="0"/>
          <a:chExt cx="0" cy="0"/>
        </a:xfrm>
      </p:grpSpPr>
      <p:sp>
        <p:nvSpPr>
          <p:cNvPr id="13" name="Picture Placeholder 15"/>
          <p:cNvSpPr>
            <a:spLocks noGrp="1"/>
          </p:cNvSpPr>
          <p:nvPr>
            <p:ph type="pic" sz="quarter" idx="13"/>
          </p:nvPr>
        </p:nvSpPr>
        <p:spPr>
          <a:xfrm>
            <a:off x="0" y="0"/>
            <a:ext cx="12192000" cy="6286500"/>
          </a:xfrm>
          <a:prstGeom prst="rect">
            <a:avLst/>
          </a:prstGeom>
        </p:spPr>
        <p:txBody>
          <a:bodyPr anchor="ctr"/>
          <a:lstStyle>
            <a:lvl1pPr marL="0" indent="0" algn="ctr">
              <a:buNone/>
              <a:defRPr/>
            </a:lvl1pPr>
          </a:lstStyle>
          <a:p>
            <a:r>
              <a:rPr lang="en-US"/>
              <a:t>Click icon to add picture</a:t>
            </a:r>
            <a:endParaRPr lang="en-US" dirty="0"/>
          </a:p>
        </p:txBody>
      </p:sp>
      <p:sp>
        <p:nvSpPr>
          <p:cNvPr id="14" name="Text Placeholder 12"/>
          <p:cNvSpPr>
            <a:spLocks noGrp="1"/>
          </p:cNvSpPr>
          <p:nvPr>
            <p:ph type="body" sz="quarter" idx="11" hasCustomPrompt="1"/>
          </p:nvPr>
        </p:nvSpPr>
        <p:spPr>
          <a:xfrm>
            <a:off x="6954762" y="2737125"/>
            <a:ext cx="4625974" cy="2961660"/>
          </a:xfrm>
          <a:prstGeom prst="rect">
            <a:avLst/>
          </a:prstGeom>
          <a:solidFill>
            <a:srgbClr val="FFFFFF">
              <a:alpha val="80000"/>
            </a:srgbClr>
          </a:solidFill>
        </p:spPr>
        <p:txBody>
          <a:bodyPr anchor="ctr">
            <a:normAutofit/>
          </a:bodyPr>
          <a:lstStyle>
            <a:lvl1pPr marL="0" indent="0" algn="r">
              <a:lnSpc>
                <a:spcPct val="90000"/>
              </a:lnSpc>
              <a:spcBef>
                <a:spcPts val="0"/>
              </a:spcBef>
              <a:buNone/>
              <a:defRPr sz="4000" kern="1200" cap="all" baseline="0">
                <a:solidFill>
                  <a:schemeClr val="accent2"/>
                </a:solidFill>
                <a:latin typeface="Agency FB" panose="020B0503020202020204" pitchFamily="34" charset="0"/>
              </a:defRPr>
            </a:lvl1pPr>
          </a:lstStyle>
          <a:p>
            <a:pPr lvl="0"/>
            <a:r>
              <a:rPr lang="en-US" dirty="0"/>
              <a:t>ADD MESSAGE                HERE.</a:t>
            </a:r>
          </a:p>
        </p:txBody>
      </p:sp>
    </p:spTree>
    <p:extLst>
      <p:ext uri="{BB962C8B-B14F-4D97-AF65-F5344CB8AC3E}">
        <p14:creationId xmlns:p14="http://schemas.microsoft.com/office/powerpoint/2010/main" val="204033505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p:cSld name="Title Slide Option 2">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06A919-19BD-46EF-91FC-609B323305C0}"/>
              </a:ext>
            </a:extLst>
          </p:cNvPr>
          <p:cNvPicPr>
            <a:picLocks noChangeAspect="1"/>
          </p:cNvPicPr>
          <p:nvPr/>
        </p:nvPicPr>
        <p:blipFill>
          <a:blip r:embed="rId2"/>
          <a:stretch>
            <a:fillRect/>
          </a:stretch>
        </p:blipFill>
        <p:spPr>
          <a:xfrm>
            <a:off x="0" y="0"/>
            <a:ext cx="12192000" cy="6858000"/>
          </a:xfrm>
          <a:prstGeom prst="rect">
            <a:avLst/>
          </a:prstGeom>
        </p:spPr>
      </p:pic>
      <p:sp>
        <p:nvSpPr>
          <p:cNvPr id="26" name="Text Placeholder 24"/>
          <p:cNvSpPr>
            <a:spLocks noGrp="1"/>
          </p:cNvSpPr>
          <p:nvPr>
            <p:ph type="body" sz="quarter" idx="11" hasCustomPrompt="1"/>
          </p:nvPr>
        </p:nvSpPr>
        <p:spPr>
          <a:xfrm>
            <a:off x="2838203" y="1148704"/>
            <a:ext cx="9353797" cy="403097"/>
          </a:xfrm>
          <a:prstGeom prst="rect">
            <a:avLst/>
          </a:prstGeom>
        </p:spPr>
        <p:txBody>
          <a:bodyPr/>
          <a:lstStyle>
            <a:lvl1pPr marL="0" indent="0" algn="ctr">
              <a:buNone/>
              <a:defRPr sz="2400" b="0" cap="all" baseline="0">
                <a:solidFill>
                  <a:schemeClr val="bg1"/>
                </a:solidFill>
                <a:latin typeface="Agency FB" panose="020B0503020202020204" pitchFamily="34" charset="0"/>
              </a:defRPr>
            </a:lvl1pPr>
          </a:lstStyle>
          <a:p>
            <a:pPr lvl="0"/>
            <a:r>
              <a:rPr lang="en-US" dirty="0"/>
              <a:t>PRESENTATION SUBTITLE</a:t>
            </a:r>
          </a:p>
        </p:txBody>
      </p:sp>
      <p:sp>
        <p:nvSpPr>
          <p:cNvPr id="27" name="Text Placeholder 24"/>
          <p:cNvSpPr>
            <a:spLocks noGrp="1"/>
          </p:cNvSpPr>
          <p:nvPr>
            <p:ph type="body" sz="quarter" idx="12" hasCustomPrompt="1"/>
          </p:nvPr>
        </p:nvSpPr>
        <p:spPr>
          <a:xfrm>
            <a:off x="1" y="4621734"/>
            <a:ext cx="3978234" cy="612333"/>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b="0" baseline="0">
                <a:solidFill>
                  <a:srgbClr val="002F6C"/>
                </a:solidFill>
                <a:latin typeface="+mn-lt"/>
              </a:defRPr>
            </a:lvl1pPr>
          </a:lstStyle>
          <a:p>
            <a:pPr lvl="0"/>
            <a:r>
              <a:rPr lang="en-US" dirty="0"/>
              <a:t>Presenter’s Full Name</a:t>
            </a:r>
            <a:br>
              <a:rPr lang="en-US" dirty="0"/>
            </a:br>
            <a:r>
              <a:rPr lang="en-US" dirty="0"/>
              <a:t>Job Title</a:t>
            </a:r>
          </a:p>
          <a:p>
            <a:pPr lvl="0"/>
            <a:endParaRPr lang="en-US" dirty="0"/>
          </a:p>
        </p:txBody>
      </p:sp>
      <p:sp>
        <p:nvSpPr>
          <p:cNvPr id="25" name="Text Placeholder 24"/>
          <p:cNvSpPr>
            <a:spLocks noGrp="1"/>
          </p:cNvSpPr>
          <p:nvPr>
            <p:ph type="body" sz="quarter" idx="10" hasCustomPrompt="1"/>
          </p:nvPr>
        </p:nvSpPr>
        <p:spPr>
          <a:xfrm>
            <a:off x="2861953" y="261579"/>
            <a:ext cx="9330047" cy="830952"/>
          </a:xfrm>
          <a:prstGeom prst="rect">
            <a:avLst/>
          </a:prstGeom>
        </p:spPr>
        <p:txBody>
          <a:bodyPr/>
          <a:lstStyle>
            <a:lvl1pPr marL="0" indent="0" algn="ctr">
              <a:buNone/>
              <a:defRPr sz="5400" b="1" cap="all" baseline="0">
                <a:solidFill>
                  <a:schemeClr val="bg1"/>
                </a:solidFill>
                <a:latin typeface="Agency FB" panose="020B0503020202020204" pitchFamily="34" charset="0"/>
              </a:defRPr>
            </a:lvl1pPr>
          </a:lstStyle>
          <a:p>
            <a:pPr lvl="0"/>
            <a:r>
              <a:rPr lang="en-US" dirty="0"/>
              <a:t>CLICK TO ENTER PRESENTATION TITLE</a:t>
            </a:r>
          </a:p>
        </p:txBody>
      </p:sp>
      <p:sp>
        <p:nvSpPr>
          <p:cNvPr id="10" name="Text Placeholder 2"/>
          <p:cNvSpPr txBox="1">
            <a:spLocks/>
          </p:cNvSpPr>
          <p:nvPr/>
        </p:nvSpPr>
        <p:spPr>
          <a:xfrm>
            <a:off x="4363742" y="6478683"/>
            <a:ext cx="3463048" cy="285750"/>
          </a:xfrm>
          <a:prstGeom prst="rect">
            <a:avLst/>
          </a:prstGeom>
        </p:spPr>
        <p:txBody>
          <a:bodyPr/>
          <a:lstStyle>
            <a:lvl1pPr marL="0" indent="0" algn="l" defTabSz="914400" rtl="0" eaLnBrk="1" latinLnBrk="0" hangingPunct="1">
              <a:lnSpc>
                <a:spcPct val="90000"/>
              </a:lnSpc>
              <a:spcBef>
                <a:spcPts val="1000"/>
              </a:spcBef>
              <a:buFontTx/>
              <a:buNone/>
              <a:defRPr sz="900" kern="1200" baseline="0">
                <a:solidFill>
                  <a:schemeClr val="accent1"/>
                </a:solidFill>
                <a:latin typeface="+mn-lt"/>
                <a:ea typeface="+mn-ea"/>
                <a:cs typeface="+mn-cs"/>
              </a:defRPr>
            </a:lvl1pPr>
            <a:lvl2pPr marL="457200" indent="0" algn="l" defTabSz="914400" rtl="0" eaLnBrk="1" latinLnBrk="0" hangingPunct="1">
              <a:lnSpc>
                <a:spcPct val="90000"/>
              </a:lnSpc>
              <a:spcBef>
                <a:spcPts val="500"/>
              </a:spcBef>
              <a:buFontTx/>
              <a:buNone/>
              <a:defRPr sz="11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Tx/>
              <a:buNone/>
              <a:defRPr sz="105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Tx/>
              <a:buNone/>
              <a:defRPr sz="10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800" dirty="0">
                <a:solidFill>
                  <a:schemeClr val="bg1"/>
                </a:solidFill>
              </a:rPr>
              <a:t>LOCKHEED MARTIN PROPRIETARY INFORMATION</a:t>
            </a:r>
          </a:p>
        </p:txBody>
      </p:sp>
      <p:sp>
        <p:nvSpPr>
          <p:cNvPr id="11" name="Rectangle 10">
            <a:extLst>
              <a:ext uri="{FF2B5EF4-FFF2-40B4-BE49-F238E27FC236}">
                <a16:creationId xmlns:a16="http://schemas.microsoft.com/office/drawing/2014/main" id="{3D05E4B4-9EDB-45FA-B4D6-0D0CBF0D2040}"/>
              </a:ext>
            </a:extLst>
          </p:cNvPr>
          <p:cNvSpPr/>
          <p:nvPr/>
        </p:nvSpPr>
        <p:spPr>
          <a:xfrm>
            <a:off x="0" y="6286500"/>
            <a:ext cx="12192000" cy="571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D683D8F-7126-486B-B2B7-63AB091F55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00930" y="6392159"/>
            <a:ext cx="1479820" cy="357607"/>
          </a:xfrm>
          <a:prstGeom prst="rect">
            <a:avLst/>
          </a:prstGeom>
        </p:spPr>
      </p:pic>
      <p:sp>
        <p:nvSpPr>
          <p:cNvPr id="15" name="TextBox 14">
            <a:extLst>
              <a:ext uri="{FF2B5EF4-FFF2-40B4-BE49-F238E27FC236}">
                <a16:creationId xmlns:a16="http://schemas.microsoft.com/office/drawing/2014/main" id="{8666E35C-7C8A-47B1-9847-BA2D1888609A}"/>
              </a:ext>
            </a:extLst>
          </p:cNvPr>
          <p:cNvSpPr txBox="1"/>
          <p:nvPr/>
        </p:nvSpPr>
        <p:spPr>
          <a:xfrm>
            <a:off x="11582400" y="6464593"/>
            <a:ext cx="609600" cy="230832"/>
          </a:xfrm>
          <a:prstGeom prst="rect">
            <a:avLst/>
          </a:prstGeom>
          <a:noFill/>
        </p:spPr>
        <p:txBody>
          <a:bodyPr wrap="square" rtlCol="0">
            <a:spAutoFit/>
          </a:bodyPr>
          <a:lstStyle/>
          <a:p>
            <a:pPr algn="ctr"/>
            <a:fld id="{E5264778-C0F2-4A1D-870D-8751F1230773}" type="slidenum">
              <a:rPr lang="en-US" sz="900" smtClean="0">
                <a:solidFill>
                  <a:schemeClr val="bg1"/>
                </a:solidFill>
              </a:rPr>
              <a:pPr algn="ctr"/>
              <a:t>‹#›</a:t>
            </a:fld>
            <a:endParaRPr lang="en-US" sz="900" dirty="0">
              <a:solidFill>
                <a:schemeClr val="bg1"/>
              </a:solidFill>
            </a:endParaRPr>
          </a:p>
        </p:txBody>
      </p:sp>
    </p:spTree>
    <p:extLst>
      <p:ext uri="{BB962C8B-B14F-4D97-AF65-F5344CB8AC3E}">
        <p14:creationId xmlns:p14="http://schemas.microsoft.com/office/powerpoint/2010/main" val="260604854"/>
      </p:ext>
    </p:extLst>
  </p:cSld>
  <p:clrMapOvr>
    <a:masterClrMapping/>
  </p:clrMapOvr>
  <p:extLst>
    <p:ext uri="{DCECCB84-F9BA-43D5-87BE-67443E8EF086}">
      <p15:sldGuideLst xmlns:p15="http://schemas.microsoft.com/office/powerpoint/2012/main">
        <p15:guide id="1" pos="384">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Title Slide Option 3">
    <p:bg>
      <p:bgPr>
        <a:solidFill>
          <a:schemeClr val="bg1"/>
        </a:solidFill>
        <a:effectLst/>
      </p:bgPr>
    </p:bg>
    <p:spTree>
      <p:nvGrpSpPr>
        <p:cNvPr id="1" name=""/>
        <p:cNvGrpSpPr/>
        <p:nvPr/>
      </p:nvGrpSpPr>
      <p:grpSpPr>
        <a:xfrm>
          <a:off x="0" y="0"/>
          <a:ext cx="0" cy="0"/>
          <a:chOff x="0" y="0"/>
          <a:chExt cx="0" cy="0"/>
        </a:xfrm>
      </p:grpSpPr>
      <p:sp>
        <p:nvSpPr>
          <p:cNvPr id="26" name="Text Placeholder 24"/>
          <p:cNvSpPr>
            <a:spLocks noGrp="1"/>
          </p:cNvSpPr>
          <p:nvPr>
            <p:ph type="body" sz="quarter" idx="11" hasCustomPrompt="1"/>
          </p:nvPr>
        </p:nvSpPr>
        <p:spPr>
          <a:xfrm>
            <a:off x="755110" y="3084382"/>
            <a:ext cx="10684021" cy="403097"/>
          </a:xfrm>
          <a:prstGeom prst="rect">
            <a:avLst/>
          </a:prstGeom>
        </p:spPr>
        <p:txBody>
          <a:bodyPr/>
          <a:lstStyle>
            <a:lvl1pPr marL="0" indent="0" algn="ctr">
              <a:buNone/>
              <a:defRPr sz="2400" b="0" cap="all" baseline="0">
                <a:solidFill>
                  <a:srgbClr val="002F6C"/>
                </a:solidFill>
                <a:latin typeface="Agency FB" panose="020B0503020202020204" pitchFamily="34" charset="0"/>
              </a:defRPr>
            </a:lvl1pPr>
          </a:lstStyle>
          <a:p>
            <a:pPr lvl="0"/>
            <a:r>
              <a:rPr lang="en-US" dirty="0"/>
              <a:t>PRESENTATION SUBTITLE</a:t>
            </a:r>
          </a:p>
        </p:txBody>
      </p:sp>
      <p:sp>
        <p:nvSpPr>
          <p:cNvPr id="27" name="Text Placeholder 24"/>
          <p:cNvSpPr>
            <a:spLocks noGrp="1"/>
          </p:cNvSpPr>
          <p:nvPr>
            <p:ph type="body" sz="quarter" idx="12" hasCustomPrompt="1"/>
          </p:nvPr>
        </p:nvSpPr>
        <p:spPr>
          <a:xfrm>
            <a:off x="753989" y="4158597"/>
            <a:ext cx="10684021" cy="612333"/>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0" baseline="0">
                <a:solidFill>
                  <a:srgbClr val="002F6C"/>
                </a:solidFill>
                <a:latin typeface="+mn-lt"/>
              </a:defRPr>
            </a:lvl1pPr>
          </a:lstStyle>
          <a:p>
            <a:pPr lvl="0"/>
            <a:r>
              <a:rPr lang="en-US" dirty="0"/>
              <a:t>Presenter’s Full Name</a:t>
            </a:r>
            <a:br>
              <a:rPr lang="en-US" dirty="0"/>
            </a:br>
            <a:r>
              <a:rPr lang="en-US" dirty="0"/>
              <a:t>Job Title</a:t>
            </a:r>
          </a:p>
          <a:p>
            <a:pPr lvl="0"/>
            <a:endParaRPr lang="en-US" dirty="0"/>
          </a:p>
        </p:txBody>
      </p:sp>
      <p:sp>
        <p:nvSpPr>
          <p:cNvPr id="28" name="Text Placeholder 24"/>
          <p:cNvSpPr>
            <a:spLocks noGrp="1"/>
          </p:cNvSpPr>
          <p:nvPr>
            <p:ph type="body" sz="quarter" idx="13" hasCustomPrompt="1"/>
          </p:nvPr>
        </p:nvSpPr>
        <p:spPr>
          <a:xfrm>
            <a:off x="753989" y="3694076"/>
            <a:ext cx="10684021" cy="374650"/>
          </a:xfrm>
          <a:prstGeom prst="rect">
            <a:avLst/>
          </a:prstGeom>
        </p:spPr>
        <p:txBody>
          <a:bodyPr/>
          <a:lstStyle>
            <a:lvl1pPr marL="0" indent="0" algn="ctr">
              <a:buNone/>
              <a:defRPr sz="1800" b="0" baseline="0">
                <a:solidFill>
                  <a:srgbClr val="002F6C"/>
                </a:solidFill>
                <a:latin typeface="+mn-lt"/>
              </a:defRPr>
            </a:lvl1pPr>
          </a:lstStyle>
          <a:p>
            <a:pPr lvl="0"/>
            <a:r>
              <a:rPr lang="en-US" dirty="0"/>
              <a:t>Location/Date</a:t>
            </a:r>
          </a:p>
        </p:txBody>
      </p:sp>
      <p:sp>
        <p:nvSpPr>
          <p:cNvPr id="25" name="Text Placeholder 24"/>
          <p:cNvSpPr>
            <a:spLocks noGrp="1"/>
          </p:cNvSpPr>
          <p:nvPr>
            <p:ph type="body" sz="quarter" idx="10" hasCustomPrompt="1"/>
          </p:nvPr>
        </p:nvSpPr>
        <p:spPr>
          <a:xfrm>
            <a:off x="755111" y="2221008"/>
            <a:ext cx="10684021" cy="863374"/>
          </a:xfrm>
          <a:prstGeom prst="rect">
            <a:avLst/>
          </a:prstGeom>
        </p:spPr>
        <p:txBody>
          <a:bodyPr/>
          <a:lstStyle>
            <a:lvl1pPr marL="0" indent="0" algn="ctr">
              <a:buNone/>
              <a:defRPr sz="6000" b="1" cap="all" baseline="0">
                <a:solidFill>
                  <a:srgbClr val="002F6C"/>
                </a:solidFill>
                <a:latin typeface="Agency FB" panose="020B0503020202020204" pitchFamily="34" charset="0"/>
              </a:defRPr>
            </a:lvl1pPr>
          </a:lstStyle>
          <a:p>
            <a:pPr lvl="0"/>
            <a:r>
              <a:rPr lang="en-US" dirty="0"/>
              <a:t>CLICK TO ENTER PRESENTATION TITLE</a:t>
            </a:r>
          </a:p>
        </p:txBody>
      </p:sp>
      <p:sp>
        <p:nvSpPr>
          <p:cNvPr id="10" name="Text Placeholder 2"/>
          <p:cNvSpPr txBox="1">
            <a:spLocks/>
          </p:cNvSpPr>
          <p:nvPr/>
        </p:nvSpPr>
        <p:spPr>
          <a:xfrm>
            <a:off x="4363742" y="6478683"/>
            <a:ext cx="3463048" cy="285750"/>
          </a:xfrm>
          <a:prstGeom prst="rect">
            <a:avLst/>
          </a:prstGeom>
        </p:spPr>
        <p:txBody>
          <a:bodyPr/>
          <a:lstStyle>
            <a:lvl1pPr marL="0" indent="0" algn="l" defTabSz="914400" rtl="0" eaLnBrk="1" latinLnBrk="0" hangingPunct="1">
              <a:lnSpc>
                <a:spcPct val="90000"/>
              </a:lnSpc>
              <a:spcBef>
                <a:spcPts val="1000"/>
              </a:spcBef>
              <a:buFontTx/>
              <a:buNone/>
              <a:defRPr sz="900" kern="1200" baseline="0">
                <a:solidFill>
                  <a:schemeClr val="accent1"/>
                </a:solidFill>
                <a:latin typeface="+mn-lt"/>
                <a:ea typeface="+mn-ea"/>
                <a:cs typeface="+mn-cs"/>
              </a:defRPr>
            </a:lvl1pPr>
            <a:lvl2pPr marL="457200" indent="0" algn="l" defTabSz="914400" rtl="0" eaLnBrk="1" latinLnBrk="0" hangingPunct="1">
              <a:lnSpc>
                <a:spcPct val="90000"/>
              </a:lnSpc>
              <a:spcBef>
                <a:spcPts val="500"/>
              </a:spcBef>
              <a:buFontTx/>
              <a:buNone/>
              <a:defRPr sz="11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Tx/>
              <a:buNone/>
              <a:defRPr sz="105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Tx/>
              <a:buNone/>
              <a:defRPr sz="10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800" dirty="0">
                <a:solidFill>
                  <a:schemeClr val="bg1"/>
                </a:solidFill>
              </a:rPr>
              <a:t>LOCKHEED MARTIN PROPRIETARY INFORMATION</a:t>
            </a:r>
          </a:p>
        </p:txBody>
      </p:sp>
      <p:pic>
        <p:nvPicPr>
          <p:cNvPr id="12" name="Picture 11"/>
          <p:cNvPicPr>
            <a:picLocks noChangeAspect="1"/>
          </p:cNvPicPr>
          <p:nvPr/>
        </p:nvPicPr>
        <p:blipFill>
          <a:blip r:embed="rId2"/>
          <a:stretch>
            <a:fillRect/>
          </a:stretch>
        </p:blipFill>
        <p:spPr>
          <a:xfrm>
            <a:off x="3629159" y="5014796"/>
            <a:ext cx="4948480" cy="1185573"/>
          </a:xfrm>
          <a:prstGeom prst="rect">
            <a:avLst/>
          </a:prstGeom>
        </p:spPr>
      </p:pic>
    </p:spTree>
    <p:extLst>
      <p:ext uri="{BB962C8B-B14F-4D97-AF65-F5344CB8AC3E}">
        <p14:creationId xmlns:p14="http://schemas.microsoft.com/office/powerpoint/2010/main" val="1512147982"/>
      </p:ext>
    </p:extLst>
  </p:cSld>
  <p:clrMapOvr>
    <a:masterClrMapping/>
  </p:clrMapOvr>
  <p:extLst>
    <p:ext uri="{DCECCB84-F9BA-43D5-87BE-67443E8EF086}">
      <p15:sldGuideLst xmlns:p15="http://schemas.microsoft.com/office/powerpoint/2012/main">
        <p15:guide id="1" pos="384">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1_Text with Header">
    <p:spTree>
      <p:nvGrpSpPr>
        <p:cNvPr id="1" name=""/>
        <p:cNvGrpSpPr/>
        <p:nvPr/>
      </p:nvGrpSpPr>
      <p:grpSpPr>
        <a:xfrm>
          <a:off x="0" y="0"/>
          <a:ext cx="0" cy="0"/>
          <a:chOff x="0" y="0"/>
          <a:chExt cx="0" cy="0"/>
        </a:xfrm>
      </p:grpSpPr>
      <p:sp>
        <p:nvSpPr>
          <p:cNvPr id="9" name="Text Placeholder 10"/>
          <p:cNvSpPr>
            <a:spLocks noGrp="1"/>
          </p:cNvSpPr>
          <p:nvPr>
            <p:ph type="body" sz="quarter" idx="10" hasCustomPrompt="1"/>
          </p:nvPr>
        </p:nvSpPr>
        <p:spPr>
          <a:xfrm>
            <a:off x="512136" y="481099"/>
            <a:ext cx="6618169" cy="560887"/>
          </a:xfrm>
          <a:prstGeom prst="rect">
            <a:avLst/>
          </a:prstGeom>
        </p:spPr>
        <p:txBody>
          <a:bodyPr/>
          <a:lstStyle>
            <a:lvl1pPr marL="0" indent="0">
              <a:buNone/>
              <a:defRPr sz="4000" b="1" cap="all" baseline="0">
                <a:solidFill>
                  <a:schemeClr val="accent1"/>
                </a:solidFill>
                <a:latin typeface="Agency FB" panose="020B0503020202020204" pitchFamily="34" charset="0"/>
              </a:defRPr>
            </a:lvl1pPr>
          </a:lstStyle>
          <a:p>
            <a:pPr lvl="0"/>
            <a:r>
              <a:rPr lang="en-US" dirty="0"/>
              <a:t>CLICK TO ENTER HEADER</a:t>
            </a:r>
          </a:p>
        </p:txBody>
      </p:sp>
      <p:sp>
        <p:nvSpPr>
          <p:cNvPr id="13" name="Content Placeholder 12"/>
          <p:cNvSpPr>
            <a:spLocks noGrp="1"/>
          </p:cNvSpPr>
          <p:nvPr>
            <p:ph sz="quarter" idx="12" hasCustomPrompt="1"/>
          </p:nvPr>
        </p:nvSpPr>
        <p:spPr>
          <a:xfrm>
            <a:off x="1178170" y="1311425"/>
            <a:ext cx="9835660" cy="4387360"/>
          </a:xfrm>
          <a:prstGeom prst="rect">
            <a:avLst/>
          </a:prstGeom>
        </p:spPr>
        <p:txBody>
          <a:bodyPr/>
          <a:lstStyle>
            <a:lvl1pPr marL="285750" indent="-285750">
              <a:buFont typeface="Arial" panose="020B0604020202020204" pitchFamily="34" charset="0"/>
              <a:buChar char="•"/>
              <a:defRPr sz="2400" baseline="0">
                <a:solidFill>
                  <a:srgbClr val="63666A"/>
                </a:solidFill>
                <a:latin typeface="+mn-lt"/>
              </a:defRPr>
            </a:lvl1pPr>
            <a:lvl2pPr>
              <a:defRPr sz="1800">
                <a:solidFill>
                  <a:schemeClr val="tx1"/>
                </a:solidFill>
              </a:defRPr>
            </a:lvl2pPr>
            <a:lvl3pPr>
              <a:defRPr sz="1600"/>
            </a:lvl3pPr>
            <a:lvl4pPr>
              <a:defRPr sz="1400"/>
            </a:lvl4pPr>
            <a:lvl5pPr>
              <a:defRPr sz="1400"/>
            </a:lvl5pPr>
            <a:lvl6pPr>
              <a:defRPr sz="1400"/>
            </a:lvl6pPr>
            <a:lvl7pPr>
              <a:defRPr sz="1400"/>
            </a:lvl7pPr>
            <a:lvl8pPr>
              <a:defRPr sz="1400"/>
            </a:lvl8pPr>
            <a:lvl9pPr marL="3657600" indent="0">
              <a:buNone/>
              <a:defRPr/>
            </a:lvl9pPr>
          </a:lstStyle>
          <a:p>
            <a:pPr lvl="0"/>
            <a:r>
              <a:rPr lang="en-US" dirty="0"/>
              <a:t>Click to enter text.</a:t>
            </a:r>
          </a:p>
          <a:p>
            <a:pPr lvl="1"/>
            <a:r>
              <a:rPr lang="en-US" dirty="0"/>
              <a:t>Second Bullet</a:t>
            </a:r>
          </a:p>
          <a:p>
            <a:pPr lvl="2"/>
            <a:r>
              <a:rPr lang="en-US" dirty="0"/>
              <a:t>Third Bullet</a:t>
            </a:r>
          </a:p>
          <a:p>
            <a:pPr lvl="0"/>
            <a:endParaRPr lang="en-US" dirty="0"/>
          </a:p>
        </p:txBody>
      </p:sp>
    </p:spTree>
    <p:extLst>
      <p:ext uri="{BB962C8B-B14F-4D97-AF65-F5344CB8AC3E}">
        <p14:creationId xmlns:p14="http://schemas.microsoft.com/office/powerpoint/2010/main" val="2941926535"/>
      </p:ext>
    </p:extLst>
  </p:cSld>
  <p:clrMapOvr>
    <a:masterClrMapping/>
  </p:clrMapOvr>
  <p:extLst>
    <p:ext uri="{DCECCB84-F9BA-43D5-87BE-67443E8EF086}">
      <p15:sldGuideLst xmlns:p15="http://schemas.microsoft.com/office/powerpoint/2012/main"/>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Header Only">
    <p:spTree>
      <p:nvGrpSpPr>
        <p:cNvPr id="1" name=""/>
        <p:cNvGrpSpPr/>
        <p:nvPr/>
      </p:nvGrpSpPr>
      <p:grpSpPr>
        <a:xfrm>
          <a:off x="0" y="0"/>
          <a:ext cx="0" cy="0"/>
          <a:chOff x="0" y="0"/>
          <a:chExt cx="0" cy="0"/>
        </a:xfrm>
      </p:grpSpPr>
      <p:sp>
        <p:nvSpPr>
          <p:cNvPr id="7" name="Text Placeholder 10"/>
          <p:cNvSpPr>
            <a:spLocks noGrp="1"/>
          </p:cNvSpPr>
          <p:nvPr>
            <p:ph type="body" sz="quarter" idx="10" hasCustomPrompt="1"/>
          </p:nvPr>
        </p:nvSpPr>
        <p:spPr>
          <a:xfrm>
            <a:off x="497960" y="481100"/>
            <a:ext cx="6618169" cy="560887"/>
          </a:xfrm>
          <a:prstGeom prst="rect">
            <a:avLst/>
          </a:prstGeom>
        </p:spPr>
        <p:txBody>
          <a:bodyPr/>
          <a:lstStyle>
            <a:lvl1pPr marL="0" indent="0">
              <a:buNone/>
              <a:defRPr sz="4000" b="1" cap="all" baseline="0">
                <a:solidFill>
                  <a:schemeClr val="accent1"/>
                </a:solidFill>
                <a:latin typeface="Agency FB" panose="020B0503020202020204" pitchFamily="34" charset="0"/>
              </a:defRPr>
            </a:lvl1pPr>
          </a:lstStyle>
          <a:p>
            <a:pPr lvl="0"/>
            <a:r>
              <a:rPr lang="en-US" dirty="0"/>
              <a:t>CLICK TO ENTER HEADER</a:t>
            </a:r>
          </a:p>
        </p:txBody>
      </p:sp>
    </p:spTree>
    <p:extLst>
      <p:ext uri="{BB962C8B-B14F-4D97-AF65-F5344CB8AC3E}">
        <p14:creationId xmlns:p14="http://schemas.microsoft.com/office/powerpoint/2010/main" val="126949336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Photo with Blue Header and Message">
    <p:spTree>
      <p:nvGrpSpPr>
        <p:cNvPr id="1" name=""/>
        <p:cNvGrpSpPr/>
        <p:nvPr/>
      </p:nvGrpSpPr>
      <p:grpSpPr>
        <a:xfrm>
          <a:off x="0" y="0"/>
          <a:ext cx="0" cy="0"/>
          <a:chOff x="0" y="0"/>
          <a:chExt cx="0" cy="0"/>
        </a:xfrm>
      </p:grpSpPr>
      <p:sp>
        <p:nvSpPr>
          <p:cNvPr id="11" name="Text Placeholder 10"/>
          <p:cNvSpPr>
            <a:spLocks noGrp="1"/>
          </p:cNvSpPr>
          <p:nvPr>
            <p:ph type="body" sz="quarter" idx="10" hasCustomPrompt="1"/>
          </p:nvPr>
        </p:nvSpPr>
        <p:spPr>
          <a:xfrm>
            <a:off x="519224" y="481105"/>
            <a:ext cx="6618169" cy="560887"/>
          </a:xfrm>
          <a:prstGeom prst="rect">
            <a:avLst/>
          </a:prstGeom>
        </p:spPr>
        <p:txBody>
          <a:bodyPr/>
          <a:lstStyle>
            <a:lvl1pPr marL="0" indent="0">
              <a:buNone/>
              <a:defRPr sz="4000" b="1" cap="all" baseline="0">
                <a:solidFill>
                  <a:schemeClr val="accent1"/>
                </a:solidFill>
                <a:latin typeface="Agency FB" panose="020B0503020202020204" pitchFamily="34" charset="0"/>
              </a:defRPr>
            </a:lvl1pPr>
          </a:lstStyle>
          <a:p>
            <a:pPr lvl="0"/>
            <a:r>
              <a:rPr lang="en-US" dirty="0"/>
              <a:t>CLICK TO ENTER HEADER</a:t>
            </a:r>
          </a:p>
        </p:txBody>
      </p:sp>
      <p:sp>
        <p:nvSpPr>
          <p:cNvPr id="13" name="Text Placeholder 12"/>
          <p:cNvSpPr>
            <a:spLocks noGrp="1"/>
          </p:cNvSpPr>
          <p:nvPr>
            <p:ph type="body" sz="quarter" idx="11" hasCustomPrompt="1"/>
          </p:nvPr>
        </p:nvSpPr>
        <p:spPr>
          <a:xfrm>
            <a:off x="7379208" y="1438676"/>
            <a:ext cx="4729825" cy="3243052"/>
          </a:xfrm>
          <a:prstGeom prst="rect">
            <a:avLst/>
          </a:prstGeom>
          <a:solidFill>
            <a:srgbClr val="FFFFFF">
              <a:alpha val="80000"/>
            </a:srgbClr>
          </a:solidFill>
        </p:spPr>
        <p:txBody>
          <a:bodyPr tIns="91440" bIns="91440" anchor="ctr">
            <a:normAutofit/>
          </a:bodyPr>
          <a:lstStyle>
            <a:lvl1pPr marL="0" indent="0" algn="l">
              <a:lnSpc>
                <a:spcPct val="90000"/>
              </a:lnSpc>
              <a:spcBef>
                <a:spcPts val="0"/>
              </a:spcBef>
              <a:buNone/>
              <a:defRPr sz="4000" kern="1200" cap="all" baseline="0">
                <a:solidFill>
                  <a:schemeClr val="accent2"/>
                </a:solidFill>
                <a:latin typeface="Agency FB" panose="020B0503020202020204" pitchFamily="34" charset="0"/>
              </a:defRPr>
            </a:lvl1pPr>
          </a:lstStyle>
          <a:p>
            <a:pPr lvl="0"/>
            <a:r>
              <a:rPr lang="en-US" dirty="0"/>
              <a:t>ADD MESSAGE HERE.</a:t>
            </a:r>
          </a:p>
        </p:txBody>
      </p:sp>
    </p:spTree>
    <p:extLst>
      <p:ext uri="{BB962C8B-B14F-4D97-AF65-F5344CB8AC3E}">
        <p14:creationId xmlns:p14="http://schemas.microsoft.com/office/powerpoint/2010/main" val="1478908975"/>
      </p:ext>
    </p:extLst>
  </p:cSld>
  <p:clrMapOvr>
    <a:masterClrMapping/>
  </p:clrMapOvr>
  <p:extLst>
    <p:ext uri="{DCECCB84-F9BA-43D5-87BE-67443E8EF086}">
      <p15:sldGuideLst xmlns:p15="http://schemas.microsoft.com/office/powerpoint/2012/main">
        <p15:guide id="1" pos="384">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1_Photo with Blue Header and Message">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D0031BF9-3D08-4B73-8D22-4708F90367E5}"/>
              </a:ext>
            </a:extLst>
          </p:cNvPr>
          <p:cNvPicPr>
            <a:picLocks noChangeAspect="1"/>
          </p:cNvPicPr>
          <p:nvPr/>
        </p:nvPicPr>
        <p:blipFill rotWithShape="1">
          <a:blip r:embed="rId2">
            <a:extLst>
              <a:ext uri="{28A0092B-C50C-407E-A947-70E740481C1C}">
                <a14:useLocalDpi xmlns:a14="http://schemas.microsoft.com/office/drawing/2010/main" val="0"/>
              </a:ext>
            </a:extLst>
          </a:blip>
          <a:srcRect t="15960" r="1234" b="10173"/>
          <a:stretch/>
        </p:blipFill>
        <p:spPr>
          <a:xfrm>
            <a:off x="0" y="0"/>
            <a:ext cx="12192000" cy="6286500"/>
          </a:xfrm>
          <a:prstGeom prst="rect">
            <a:avLst/>
          </a:prstGeom>
        </p:spPr>
      </p:pic>
      <p:sp>
        <p:nvSpPr>
          <p:cNvPr id="16" name="Picture Placeholder 15"/>
          <p:cNvSpPr>
            <a:spLocks noGrp="1"/>
          </p:cNvSpPr>
          <p:nvPr>
            <p:ph type="pic" sz="quarter" idx="13"/>
          </p:nvPr>
        </p:nvSpPr>
        <p:spPr>
          <a:xfrm>
            <a:off x="0" y="0"/>
            <a:ext cx="12192000" cy="6286500"/>
          </a:xfrm>
          <a:prstGeom prst="rect">
            <a:avLst/>
          </a:prstGeom>
        </p:spPr>
        <p:txBody>
          <a:bodyPr anchor="ctr"/>
          <a:lstStyle>
            <a:lvl1pPr marL="0" indent="0" algn="ctr">
              <a:buNone/>
              <a:defRPr/>
            </a:lvl1pPr>
          </a:lstStyle>
          <a:p>
            <a:r>
              <a:rPr lang="en-US"/>
              <a:t>Click icon to add picture</a:t>
            </a:r>
            <a:endParaRPr lang="en-US" dirty="0"/>
          </a:p>
        </p:txBody>
      </p:sp>
      <p:sp>
        <p:nvSpPr>
          <p:cNvPr id="11" name="Text Placeholder 10"/>
          <p:cNvSpPr>
            <a:spLocks noGrp="1"/>
          </p:cNvSpPr>
          <p:nvPr>
            <p:ph type="body" sz="quarter" idx="10" hasCustomPrompt="1"/>
          </p:nvPr>
        </p:nvSpPr>
        <p:spPr>
          <a:xfrm>
            <a:off x="519224" y="481105"/>
            <a:ext cx="6618169" cy="560887"/>
          </a:xfrm>
          <a:prstGeom prst="rect">
            <a:avLst/>
          </a:prstGeom>
        </p:spPr>
        <p:txBody>
          <a:bodyPr/>
          <a:lstStyle>
            <a:lvl1pPr marL="0" indent="0">
              <a:buNone/>
              <a:defRPr sz="4000" b="1" cap="all" baseline="0">
                <a:solidFill>
                  <a:schemeClr val="accent1"/>
                </a:solidFill>
                <a:latin typeface="Agency FB" panose="020B0503020202020204" pitchFamily="34" charset="0"/>
              </a:defRPr>
            </a:lvl1pPr>
          </a:lstStyle>
          <a:p>
            <a:pPr lvl="0"/>
            <a:r>
              <a:rPr lang="en-US" dirty="0"/>
              <a:t>CLICK TO ENTER HEADER</a:t>
            </a:r>
          </a:p>
        </p:txBody>
      </p:sp>
      <p:sp>
        <p:nvSpPr>
          <p:cNvPr id="13" name="Text Placeholder 12"/>
          <p:cNvSpPr>
            <a:spLocks noGrp="1"/>
          </p:cNvSpPr>
          <p:nvPr>
            <p:ph type="body" sz="quarter" idx="11" hasCustomPrompt="1"/>
          </p:nvPr>
        </p:nvSpPr>
        <p:spPr>
          <a:xfrm>
            <a:off x="6096000" y="1100349"/>
            <a:ext cx="6013033" cy="3206476"/>
          </a:xfrm>
          <a:prstGeom prst="rect">
            <a:avLst/>
          </a:prstGeom>
          <a:solidFill>
            <a:srgbClr val="FFFFFF">
              <a:alpha val="80000"/>
            </a:srgbClr>
          </a:solidFill>
        </p:spPr>
        <p:txBody>
          <a:bodyPr tIns="91440" bIns="91440" anchor="ctr">
            <a:normAutofit/>
          </a:bodyPr>
          <a:lstStyle>
            <a:lvl1pPr marL="0" indent="0" algn="l">
              <a:lnSpc>
                <a:spcPct val="90000"/>
              </a:lnSpc>
              <a:spcBef>
                <a:spcPts val="0"/>
              </a:spcBef>
              <a:buNone/>
              <a:defRPr sz="4000" kern="1200" cap="all" baseline="0">
                <a:solidFill>
                  <a:schemeClr val="accent2"/>
                </a:solidFill>
                <a:latin typeface="Agency FB" panose="020B0503020202020204" pitchFamily="34" charset="0"/>
              </a:defRPr>
            </a:lvl1pPr>
          </a:lstStyle>
          <a:p>
            <a:pPr lvl="0"/>
            <a:r>
              <a:rPr lang="en-US" dirty="0"/>
              <a:t>ADD MESSAGE HERE.</a:t>
            </a:r>
          </a:p>
        </p:txBody>
      </p:sp>
    </p:spTree>
    <p:extLst>
      <p:ext uri="{BB962C8B-B14F-4D97-AF65-F5344CB8AC3E}">
        <p14:creationId xmlns:p14="http://schemas.microsoft.com/office/powerpoint/2010/main" val="332623257"/>
      </p:ext>
    </p:extLst>
  </p:cSld>
  <p:clrMapOvr>
    <a:masterClrMapping/>
  </p:clrMapOvr>
  <p:extLst>
    <p:ext uri="{DCECCB84-F9BA-43D5-87BE-67443E8EF086}">
      <p15:sldGuideLst xmlns:p15="http://schemas.microsoft.com/office/powerpoint/2012/main">
        <p15:guide id="1" pos="384">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Photo with White Header and Message">
    <p:spTree>
      <p:nvGrpSpPr>
        <p:cNvPr id="1" name=""/>
        <p:cNvGrpSpPr/>
        <p:nvPr/>
      </p:nvGrpSpPr>
      <p:grpSpPr>
        <a:xfrm>
          <a:off x="0" y="0"/>
          <a:ext cx="0" cy="0"/>
          <a:chOff x="0" y="0"/>
          <a:chExt cx="0" cy="0"/>
        </a:xfrm>
      </p:grpSpPr>
      <p:sp>
        <p:nvSpPr>
          <p:cNvPr id="16" name="Picture Placeholder 15"/>
          <p:cNvSpPr>
            <a:spLocks noGrp="1"/>
          </p:cNvSpPr>
          <p:nvPr>
            <p:ph type="pic" sz="quarter" idx="13"/>
          </p:nvPr>
        </p:nvSpPr>
        <p:spPr>
          <a:xfrm>
            <a:off x="0" y="-7088"/>
            <a:ext cx="12192000" cy="6286500"/>
          </a:xfrm>
          <a:prstGeom prst="rect">
            <a:avLst/>
          </a:prstGeom>
        </p:spPr>
        <p:txBody>
          <a:bodyPr anchor="ctr"/>
          <a:lstStyle>
            <a:lvl1pPr marL="0" indent="0" algn="ctr">
              <a:buNone/>
              <a:defRPr>
                <a:solidFill>
                  <a:schemeClr val="tx1"/>
                </a:solidFill>
              </a:defRPr>
            </a:lvl1pPr>
          </a:lstStyle>
          <a:p>
            <a:r>
              <a:rPr lang="en-US"/>
              <a:t>Click icon to add picture</a:t>
            </a:r>
            <a:endParaRPr lang="en-US" dirty="0"/>
          </a:p>
        </p:txBody>
      </p:sp>
      <p:sp>
        <p:nvSpPr>
          <p:cNvPr id="11" name="Text Placeholder 10"/>
          <p:cNvSpPr>
            <a:spLocks noGrp="1"/>
          </p:cNvSpPr>
          <p:nvPr>
            <p:ph type="body" sz="quarter" idx="10" hasCustomPrompt="1"/>
          </p:nvPr>
        </p:nvSpPr>
        <p:spPr>
          <a:xfrm>
            <a:off x="497957" y="481112"/>
            <a:ext cx="6618169" cy="560887"/>
          </a:xfrm>
          <a:prstGeom prst="rect">
            <a:avLst/>
          </a:prstGeom>
        </p:spPr>
        <p:txBody>
          <a:bodyPr/>
          <a:lstStyle>
            <a:lvl1pPr marL="0" indent="0">
              <a:buNone/>
              <a:defRPr sz="4000" b="1" cap="all" baseline="0">
                <a:solidFill>
                  <a:schemeClr val="bg1"/>
                </a:solidFill>
                <a:latin typeface="Agency FB" panose="020B0503020202020204" pitchFamily="34" charset="0"/>
              </a:defRPr>
            </a:lvl1pPr>
          </a:lstStyle>
          <a:p>
            <a:pPr lvl="0"/>
            <a:r>
              <a:rPr lang="en-US" dirty="0"/>
              <a:t>CLICK TO ENTER HEADER</a:t>
            </a:r>
          </a:p>
        </p:txBody>
      </p:sp>
      <p:sp>
        <p:nvSpPr>
          <p:cNvPr id="13" name="Text Placeholder 12"/>
          <p:cNvSpPr>
            <a:spLocks noGrp="1"/>
          </p:cNvSpPr>
          <p:nvPr>
            <p:ph type="body" sz="quarter" idx="11" hasCustomPrompt="1"/>
          </p:nvPr>
        </p:nvSpPr>
        <p:spPr>
          <a:xfrm>
            <a:off x="6954763" y="2737125"/>
            <a:ext cx="4625974" cy="2961660"/>
          </a:xfrm>
          <a:prstGeom prst="rect">
            <a:avLst/>
          </a:prstGeom>
          <a:solidFill>
            <a:srgbClr val="FFFFFF">
              <a:alpha val="80000"/>
            </a:srgbClr>
          </a:solidFill>
        </p:spPr>
        <p:txBody>
          <a:bodyPr tIns="91440" bIns="91440" anchor="ctr">
            <a:normAutofit/>
          </a:bodyPr>
          <a:lstStyle>
            <a:lvl1pPr marL="0" indent="0" algn="r">
              <a:lnSpc>
                <a:spcPct val="90000"/>
              </a:lnSpc>
              <a:spcBef>
                <a:spcPts val="0"/>
              </a:spcBef>
              <a:buNone/>
              <a:defRPr sz="4000" kern="1200" cap="all" baseline="0">
                <a:solidFill>
                  <a:schemeClr val="accent2"/>
                </a:solidFill>
                <a:latin typeface="Agency FB" panose="020B0503020202020204" pitchFamily="34" charset="0"/>
              </a:defRPr>
            </a:lvl1pPr>
          </a:lstStyle>
          <a:p>
            <a:pPr lvl="0"/>
            <a:r>
              <a:rPr lang="en-US" dirty="0"/>
              <a:t>ADD MESSAGE                HERE.</a:t>
            </a:r>
          </a:p>
        </p:txBody>
      </p:sp>
    </p:spTree>
    <p:extLst>
      <p:ext uri="{BB962C8B-B14F-4D97-AF65-F5344CB8AC3E}">
        <p14:creationId xmlns:p14="http://schemas.microsoft.com/office/powerpoint/2010/main" val="206621266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Photo with Blue Header">
    <p:spTree>
      <p:nvGrpSpPr>
        <p:cNvPr id="1" name=""/>
        <p:cNvGrpSpPr/>
        <p:nvPr/>
      </p:nvGrpSpPr>
      <p:grpSpPr>
        <a:xfrm>
          <a:off x="0" y="0"/>
          <a:ext cx="0" cy="0"/>
          <a:chOff x="0" y="0"/>
          <a:chExt cx="0" cy="0"/>
        </a:xfrm>
      </p:grpSpPr>
      <p:sp>
        <p:nvSpPr>
          <p:cNvPr id="16" name="Picture Placeholder 15"/>
          <p:cNvSpPr>
            <a:spLocks noGrp="1"/>
          </p:cNvSpPr>
          <p:nvPr>
            <p:ph type="pic" sz="quarter" idx="13"/>
          </p:nvPr>
        </p:nvSpPr>
        <p:spPr>
          <a:xfrm>
            <a:off x="0" y="0"/>
            <a:ext cx="12192000" cy="6286500"/>
          </a:xfrm>
          <a:prstGeom prst="rect">
            <a:avLst/>
          </a:prstGeom>
        </p:spPr>
        <p:txBody>
          <a:bodyPr anchor="ctr"/>
          <a:lstStyle>
            <a:lvl1pPr marL="0" indent="0" algn="ctr">
              <a:buNone/>
              <a:defRPr/>
            </a:lvl1pPr>
          </a:lstStyle>
          <a:p>
            <a:r>
              <a:rPr lang="en-US"/>
              <a:t>Click icon to add picture</a:t>
            </a:r>
            <a:endParaRPr lang="en-US" dirty="0"/>
          </a:p>
        </p:txBody>
      </p:sp>
      <p:sp>
        <p:nvSpPr>
          <p:cNvPr id="11" name="Text Placeholder 10"/>
          <p:cNvSpPr>
            <a:spLocks noGrp="1"/>
          </p:cNvSpPr>
          <p:nvPr>
            <p:ph type="body" sz="quarter" idx="10" hasCustomPrompt="1"/>
          </p:nvPr>
        </p:nvSpPr>
        <p:spPr>
          <a:xfrm>
            <a:off x="505048" y="481101"/>
            <a:ext cx="6618169" cy="560887"/>
          </a:xfrm>
          <a:prstGeom prst="rect">
            <a:avLst/>
          </a:prstGeom>
        </p:spPr>
        <p:txBody>
          <a:bodyPr/>
          <a:lstStyle>
            <a:lvl1pPr marL="0" indent="0">
              <a:buNone/>
              <a:defRPr sz="4000" b="1" cap="all" baseline="0">
                <a:solidFill>
                  <a:schemeClr val="accent1"/>
                </a:solidFill>
                <a:latin typeface="Agency FB" panose="020B0503020202020204" pitchFamily="34" charset="0"/>
              </a:defRPr>
            </a:lvl1pPr>
          </a:lstStyle>
          <a:p>
            <a:pPr lvl="0"/>
            <a:r>
              <a:rPr lang="en-US" dirty="0"/>
              <a:t>CLICK TO ENTER HEADER</a:t>
            </a:r>
          </a:p>
        </p:txBody>
      </p:sp>
    </p:spTree>
    <p:extLst>
      <p:ext uri="{BB962C8B-B14F-4D97-AF65-F5344CB8AC3E}">
        <p14:creationId xmlns:p14="http://schemas.microsoft.com/office/powerpoint/2010/main" val="22626826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Photo with White Header">
    <p:spTree>
      <p:nvGrpSpPr>
        <p:cNvPr id="1" name=""/>
        <p:cNvGrpSpPr/>
        <p:nvPr/>
      </p:nvGrpSpPr>
      <p:grpSpPr>
        <a:xfrm>
          <a:off x="0" y="0"/>
          <a:ext cx="0" cy="0"/>
          <a:chOff x="0" y="0"/>
          <a:chExt cx="0" cy="0"/>
        </a:xfrm>
      </p:grpSpPr>
      <p:sp>
        <p:nvSpPr>
          <p:cNvPr id="16" name="Picture Placeholder 15"/>
          <p:cNvSpPr>
            <a:spLocks noGrp="1"/>
          </p:cNvSpPr>
          <p:nvPr>
            <p:ph type="pic" sz="quarter" idx="13"/>
          </p:nvPr>
        </p:nvSpPr>
        <p:spPr>
          <a:xfrm>
            <a:off x="0" y="0"/>
            <a:ext cx="12192000" cy="6286500"/>
          </a:xfrm>
          <a:prstGeom prst="rect">
            <a:avLst/>
          </a:prstGeom>
        </p:spPr>
        <p:txBody>
          <a:bodyPr anchor="ctr"/>
          <a:lstStyle>
            <a:lvl1pPr marL="0" indent="0" algn="ctr">
              <a:buNone/>
              <a:defRPr/>
            </a:lvl1pPr>
          </a:lstStyle>
          <a:p>
            <a:r>
              <a:rPr lang="en-US"/>
              <a:t>Click icon to add picture</a:t>
            </a:r>
            <a:endParaRPr lang="en-US" dirty="0"/>
          </a:p>
        </p:txBody>
      </p:sp>
      <p:sp>
        <p:nvSpPr>
          <p:cNvPr id="11" name="Text Placeholder 10"/>
          <p:cNvSpPr>
            <a:spLocks noGrp="1"/>
          </p:cNvSpPr>
          <p:nvPr>
            <p:ph type="body" sz="quarter" idx="10" hasCustomPrompt="1"/>
          </p:nvPr>
        </p:nvSpPr>
        <p:spPr>
          <a:xfrm>
            <a:off x="505048" y="481099"/>
            <a:ext cx="6618169" cy="560887"/>
          </a:xfrm>
          <a:prstGeom prst="rect">
            <a:avLst/>
          </a:prstGeom>
        </p:spPr>
        <p:txBody>
          <a:bodyPr/>
          <a:lstStyle>
            <a:lvl1pPr marL="0" indent="0">
              <a:buNone/>
              <a:defRPr sz="4000" b="1" cap="all" baseline="0">
                <a:solidFill>
                  <a:schemeClr val="bg1"/>
                </a:solidFill>
                <a:latin typeface="Agency FB" panose="020B0503020202020204" pitchFamily="34" charset="0"/>
              </a:defRPr>
            </a:lvl1pPr>
          </a:lstStyle>
          <a:p>
            <a:pPr lvl="0"/>
            <a:r>
              <a:rPr lang="en-US" dirty="0"/>
              <a:t>CLICK TO ENTER HEADER</a:t>
            </a:r>
          </a:p>
        </p:txBody>
      </p:sp>
    </p:spTree>
    <p:extLst>
      <p:ext uri="{BB962C8B-B14F-4D97-AF65-F5344CB8AC3E}">
        <p14:creationId xmlns:p14="http://schemas.microsoft.com/office/powerpoint/2010/main" val="208815373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Photo without Header">
    <p:spTree>
      <p:nvGrpSpPr>
        <p:cNvPr id="1" name=""/>
        <p:cNvGrpSpPr/>
        <p:nvPr/>
      </p:nvGrpSpPr>
      <p:grpSpPr>
        <a:xfrm>
          <a:off x="0" y="0"/>
          <a:ext cx="0" cy="0"/>
          <a:chOff x="0" y="0"/>
          <a:chExt cx="0" cy="0"/>
        </a:xfrm>
      </p:grpSpPr>
      <p:sp>
        <p:nvSpPr>
          <p:cNvPr id="13" name="Picture Placeholder 15"/>
          <p:cNvSpPr>
            <a:spLocks noGrp="1"/>
          </p:cNvSpPr>
          <p:nvPr>
            <p:ph type="pic" sz="quarter" idx="13"/>
          </p:nvPr>
        </p:nvSpPr>
        <p:spPr>
          <a:xfrm>
            <a:off x="0" y="0"/>
            <a:ext cx="12192000" cy="6286500"/>
          </a:xfrm>
          <a:prstGeom prst="rect">
            <a:avLst/>
          </a:prstGeom>
        </p:spPr>
        <p:txBody>
          <a:bodyPr anchor="ctr"/>
          <a:lstStyle>
            <a:lvl1pPr marL="0" indent="0" algn="ctr">
              <a:buNone/>
              <a:defRPr/>
            </a:lvl1pPr>
          </a:lstStyle>
          <a:p>
            <a:r>
              <a:rPr lang="en-US"/>
              <a:t>Click icon to add picture</a:t>
            </a:r>
            <a:endParaRPr lang="en-US" dirty="0"/>
          </a:p>
        </p:txBody>
      </p:sp>
      <p:sp>
        <p:nvSpPr>
          <p:cNvPr id="14" name="Text Placeholder 12"/>
          <p:cNvSpPr>
            <a:spLocks noGrp="1"/>
          </p:cNvSpPr>
          <p:nvPr>
            <p:ph type="body" sz="quarter" idx="11" hasCustomPrompt="1"/>
          </p:nvPr>
        </p:nvSpPr>
        <p:spPr>
          <a:xfrm>
            <a:off x="6954762" y="2737125"/>
            <a:ext cx="4625974" cy="2961660"/>
          </a:xfrm>
          <a:prstGeom prst="rect">
            <a:avLst/>
          </a:prstGeom>
          <a:solidFill>
            <a:srgbClr val="FFFFFF">
              <a:alpha val="80000"/>
            </a:srgbClr>
          </a:solidFill>
        </p:spPr>
        <p:txBody>
          <a:bodyPr anchor="ctr">
            <a:normAutofit/>
          </a:bodyPr>
          <a:lstStyle>
            <a:lvl1pPr marL="0" indent="0" algn="r">
              <a:lnSpc>
                <a:spcPct val="90000"/>
              </a:lnSpc>
              <a:spcBef>
                <a:spcPts val="0"/>
              </a:spcBef>
              <a:buNone/>
              <a:defRPr sz="4000" kern="1200" cap="all" baseline="0">
                <a:solidFill>
                  <a:schemeClr val="accent2"/>
                </a:solidFill>
                <a:latin typeface="Agency FB" panose="020B0503020202020204" pitchFamily="34" charset="0"/>
              </a:defRPr>
            </a:lvl1pPr>
          </a:lstStyle>
          <a:p>
            <a:pPr lvl="0"/>
            <a:r>
              <a:rPr lang="en-US" dirty="0"/>
              <a:t>ADD MESSAGE                HERE.</a:t>
            </a:r>
          </a:p>
        </p:txBody>
      </p:sp>
    </p:spTree>
    <p:extLst>
      <p:ext uri="{BB962C8B-B14F-4D97-AF65-F5344CB8AC3E}">
        <p14:creationId xmlns:p14="http://schemas.microsoft.com/office/powerpoint/2010/main" val="18253498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ransition Slide">
    <p:bg>
      <p:bgPr>
        <a:solidFill>
          <a:schemeClr val="bg1"/>
        </a:solidFill>
        <a:effectLst/>
      </p:bgPr>
    </p:bg>
    <p:spTree>
      <p:nvGrpSpPr>
        <p:cNvPr id="1" name=""/>
        <p:cNvGrpSpPr/>
        <p:nvPr/>
      </p:nvGrpSpPr>
      <p:grpSpPr>
        <a:xfrm>
          <a:off x="0" y="0"/>
          <a:ext cx="0" cy="0"/>
          <a:chOff x="0" y="0"/>
          <a:chExt cx="0" cy="0"/>
        </a:xfrm>
      </p:grpSpPr>
      <p:sp>
        <p:nvSpPr>
          <p:cNvPr id="13" name="Text Placeholder 24"/>
          <p:cNvSpPr>
            <a:spLocks noGrp="1"/>
          </p:cNvSpPr>
          <p:nvPr>
            <p:ph type="body" sz="quarter" idx="10" hasCustomPrompt="1"/>
          </p:nvPr>
        </p:nvSpPr>
        <p:spPr>
          <a:xfrm>
            <a:off x="755111" y="2613367"/>
            <a:ext cx="10684021" cy="863374"/>
          </a:xfrm>
          <a:prstGeom prst="rect">
            <a:avLst/>
          </a:prstGeom>
        </p:spPr>
        <p:txBody>
          <a:bodyPr/>
          <a:lstStyle>
            <a:lvl1pPr marL="0" indent="0" algn="ctr">
              <a:buNone/>
              <a:defRPr sz="6000" b="1" cap="all" baseline="0">
                <a:solidFill>
                  <a:srgbClr val="002F6C"/>
                </a:solidFill>
                <a:latin typeface="Agency FB" panose="020B0503020202020204" pitchFamily="34" charset="0"/>
              </a:defRPr>
            </a:lvl1pPr>
          </a:lstStyle>
          <a:p>
            <a:pPr lvl="0"/>
            <a:r>
              <a:rPr lang="en-US" dirty="0"/>
              <a:t>CLICK TO ENTER TRANSITION TITLE</a:t>
            </a:r>
          </a:p>
        </p:txBody>
      </p:sp>
      <p:sp>
        <p:nvSpPr>
          <p:cNvPr id="12" name="Text Placeholder 24"/>
          <p:cNvSpPr>
            <a:spLocks noGrp="1"/>
          </p:cNvSpPr>
          <p:nvPr>
            <p:ph type="body" sz="quarter" idx="11" hasCustomPrompt="1"/>
          </p:nvPr>
        </p:nvSpPr>
        <p:spPr>
          <a:xfrm>
            <a:off x="755110" y="3536666"/>
            <a:ext cx="10684021" cy="612333"/>
          </a:xfrm>
          <a:prstGeom prst="rect">
            <a:avLst/>
          </a:prstGeom>
        </p:spPr>
        <p:txBody>
          <a:bodyPr/>
          <a:lstStyle>
            <a:lvl1pPr marL="0" indent="0" algn="ctr">
              <a:buNone/>
              <a:defRPr sz="2400" b="0" cap="all" baseline="0">
                <a:solidFill>
                  <a:srgbClr val="002F6C"/>
                </a:solidFill>
                <a:latin typeface="Agency FB" panose="020B0503020202020204" pitchFamily="34" charset="0"/>
              </a:defRPr>
            </a:lvl1pPr>
          </a:lstStyle>
          <a:p>
            <a:pPr lvl="0"/>
            <a:r>
              <a:rPr lang="en-US" dirty="0"/>
              <a:t>TRANSITION SUBTITLE</a:t>
            </a:r>
          </a:p>
        </p:txBody>
      </p:sp>
    </p:spTree>
    <p:extLst>
      <p:ext uri="{BB962C8B-B14F-4D97-AF65-F5344CB8AC3E}">
        <p14:creationId xmlns:p14="http://schemas.microsoft.com/office/powerpoint/2010/main" val="61516233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ransition Slide">
    <p:bg>
      <p:bgPr>
        <a:solidFill>
          <a:schemeClr val="bg1"/>
        </a:solidFill>
        <a:effectLst/>
      </p:bgPr>
    </p:bg>
    <p:spTree>
      <p:nvGrpSpPr>
        <p:cNvPr id="1" name=""/>
        <p:cNvGrpSpPr/>
        <p:nvPr/>
      </p:nvGrpSpPr>
      <p:grpSpPr>
        <a:xfrm>
          <a:off x="0" y="0"/>
          <a:ext cx="0" cy="0"/>
          <a:chOff x="0" y="0"/>
          <a:chExt cx="0" cy="0"/>
        </a:xfrm>
      </p:grpSpPr>
      <p:sp>
        <p:nvSpPr>
          <p:cNvPr id="13" name="Text Placeholder 24"/>
          <p:cNvSpPr>
            <a:spLocks noGrp="1"/>
          </p:cNvSpPr>
          <p:nvPr>
            <p:ph type="body" sz="quarter" idx="10" hasCustomPrompt="1"/>
          </p:nvPr>
        </p:nvSpPr>
        <p:spPr>
          <a:xfrm>
            <a:off x="755111" y="2613367"/>
            <a:ext cx="10684021" cy="863374"/>
          </a:xfrm>
          <a:prstGeom prst="rect">
            <a:avLst/>
          </a:prstGeom>
        </p:spPr>
        <p:txBody>
          <a:bodyPr/>
          <a:lstStyle>
            <a:lvl1pPr marL="0" indent="0" algn="ctr">
              <a:buNone/>
              <a:defRPr sz="6000" b="1" cap="all" baseline="0">
                <a:solidFill>
                  <a:srgbClr val="002F6C"/>
                </a:solidFill>
                <a:latin typeface="Agency FB" panose="020B0503020202020204" pitchFamily="34" charset="0"/>
              </a:defRPr>
            </a:lvl1pPr>
          </a:lstStyle>
          <a:p>
            <a:pPr lvl="0"/>
            <a:r>
              <a:rPr lang="en-US" dirty="0"/>
              <a:t>CLICK TO ENTER TRANSITION TITLE</a:t>
            </a:r>
          </a:p>
        </p:txBody>
      </p:sp>
      <p:sp>
        <p:nvSpPr>
          <p:cNvPr id="12" name="Text Placeholder 24"/>
          <p:cNvSpPr>
            <a:spLocks noGrp="1"/>
          </p:cNvSpPr>
          <p:nvPr>
            <p:ph type="body" sz="quarter" idx="11" hasCustomPrompt="1"/>
          </p:nvPr>
        </p:nvSpPr>
        <p:spPr>
          <a:xfrm>
            <a:off x="755110" y="3536666"/>
            <a:ext cx="10684021" cy="612333"/>
          </a:xfrm>
          <a:prstGeom prst="rect">
            <a:avLst/>
          </a:prstGeom>
        </p:spPr>
        <p:txBody>
          <a:bodyPr/>
          <a:lstStyle>
            <a:lvl1pPr marL="0" indent="0" algn="ctr">
              <a:buNone/>
              <a:defRPr sz="2400" b="0" cap="all" baseline="0">
                <a:solidFill>
                  <a:srgbClr val="002F6C"/>
                </a:solidFill>
                <a:latin typeface="Agency FB" panose="020B0503020202020204" pitchFamily="34" charset="0"/>
              </a:defRPr>
            </a:lvl1pPr>
          </a:lstStyle>
          <a:p>
            <a:pPr lvl="0"/>
            <a:r>
              <a:rPr lang="en-US" dirty="0"/>
              <a:t>TRANSITION SUBTITLE</a:t>
            </a:r>
          </a:p>
        </p:txBody>
      </p:sp>
    </p:spTree>
    <p:extLst>
      <p:ext uri="{BB962C8B-B14F-4D97-AF65-F5344CB8AC3E}">
        <p14:creationId xmlns:p14="http://schemas.microsoft.com/office/powerpoint/2010/main" val="69144642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ext with Header">
    <p:spTree>
      <p:nvGrpSpPr>
        <p:cNvPr id="1" name=""/>
        <p:cNvGrpSpPr/>
        <p:nvPr/>
      </p:nvGrpSpPr>
      <p:grpSpPr>
        <a:xfrm>
          <a:off x="0" y="0"/>
          <a:ext cx="0" cy="0"/>
          <a:chOff x="0" y="0"/>
          <a:chExt cx="0" cy="0"/>
        </a:xfrm>
      </p:grpSpPr>
      <p:sp>
        <p:nvSpPr>
          <p:cNvPr id="9" name="Text Placeholder 10"/>
          <p:cNvSpPr>
            <a:spLocks noGrp="1"/>
          </p:cNvSpPr>
          <p:nvPr>
            <p:ph type="body" sz="quarter" idx="10" hasCustomPrompt="1"/>
          </p:nvPr>
        </p:nvSpPr>
        <p:spPr>
          <a:xfrm>
            <a:off x="512136" y="481099"/>
            <a:ext cx="6618169" cy="560887"/>
          </a:xfrm>
          <a:prstGeom prst="rect">
            <a:avLst/>
          </a:prstGeom>
        </p:spPr>
        <p:txBody>
          <a:bodyPr/>
          <a:lstStyle>
            <a:lvl1pPr marL="0" indent="0">
              <a:buNone/>
              <a:defRPr sz="4000" b="1" cap="all" baseline="0">
                <a:solidFill>
                  <a:schemeClr val="accent1"/>
                </a:solidFill>
                <a:latin typeface="Agency FB" panose="020B0503020202020204" pitchFamily="34" charset="0"/>
              </a:defRPr>
            </a:lvl1pPr>
          </a:lstStyle>
          <a:p>
            <a:pPr lvl="0"/>
            <a:r>
              <a:rPr lang="en-US" dirty="0"/>
              <a:t>CLICK TO ENTER HEADER</a:t>
            </a:r>
          </a:p>
        </p:txBody>
      </p:sp>
      <p:sp>
        <p:nvSpPr>
          <p:cNvPr id="11" name="Text Placeholder 12"/>
          <p:cNvSpPr>
            <a:spLocks noGrp="1"/>
          </p:cNvSpPr>
          <p:nvPr>
            <p:ph type="body" sz="quarter" idx="11" hasCustomPrompt="1"/>
          </p:nvPr>
        </p:nvSpPr>
        <p:spPr>
          <a:xfrm>
            <a:off x="6954763" y="2737125"/>
            <a:ext cx="4625974" cy="2961660"/>
          </a:xfrm>
          <a:prstGeom prst="rect">
            <a:avLst/>
          </a:prstGeom>
        </p:spPr>
        <p:txBody>
          <a:bodyPr anchor="ctr">
            <a:normAutofit/>
          </a:bodyPr>
          <a:lstStyle>
            <a:lvl1pPr marL="0" indent="0" algn="r">
              <a:lnSpc>
                <a:spcPct val="90000"/>
              </a:lnSpc>
              <a:spcBef>
                <a:spcPts val="0"/>
              </a:spcBef>
              <a:buNone/>
              <a:defRPr sz="4000" kern="1200" cap="all" baseline="0">
                <a:solidFill>
                  <a:schemeClr val="accent2"/>
                </a:solidFill>
                <a:latin typeface="Agency FB" panose="020B0503020202020204" pitchFamily="34" charset="0"/>
              </a:defRPr>
            </a:lvl1pPr>
          </a:lstStyle>
          <a:p>
            <a:pPr lvl="0"/>
            <a:r>
              <a:rPr lang="en-US" dirty="0"/>
              <a:t>ADD MESSAGE                HERE.</a:t>
            </a:r>
          </a:p>
        </p:txBody>
      </p:sp>
      <p:sp>
        <p:nvSpPr>
          <p:cNvPr id="13" name="Content Placeholder 12"/>
          <p:cNvSpPr>
            <a:spLocks noGrp="1"/>
          </p:cNvSpPr>
          <p:nvPr>
            <p:ph sz="quarter" idx="12" hasCustomPrompt="1"/>
          </p:nvPr>
        </p:nvSpPr>
        <p:spPr>
          <a:xfrm>
            <a:off x="533399" y="1311425"/>
            <a:ext cx="6096000" cy="4387360"/>
          </a:xfrm>
          <a:prstGeom prst="rect">
            <a:avLst/>
          </a:prstGeom>
        </p:spPr>
        <p:txBody>
          <a:bodyPr/>
          <a:lstStyle>
            <a:lvl1pPr marL="0" indent="0">
              <a:buFontTx/>
              <a:buNone/>
              <a:defRPr sz="1800" baseline="0">
                <a:solidFill>
                  <a:srgbClr val="63666A"/>
                </a:solidFill>
                <a:latin typeface="+mn-lt"/>
              </a:defRPr>
            </a:lvl1pPr>
            <a:lvl2pPr>
              <a:defRPr sz="1600">
                <a:solidFill>
                  <a:schemeClr val="tx1"/>
                </a:solidFill>
              </a:defRPr>
            </a:lvl2pPr>
            <a:lvl3pPr>
              <a:defRPr sz="1400"/>
            </a:lvl3pPr>
            <a:lvl4pPr>
              <a:defRPr sz="1400"/>
            </a:lvl4pPr>
            <a:lvl5pPr>
              <a:defRPr sz="1400"/>
            </a:lvl5pPr>
            <a:lvl6pPr>
              <a:defRPr sz="1400"/>
            </a:lvl6pPr>
            <a:lvl7pPr>
              <a:defRPr sz="1400"/>
            </a:lvl7pPr>
            <a:lvl8pPr>
              <a:defRPr sz="1400"/>
            </a:lvl8pPr>
            <a:lvl9pPr marL="3657600" indent="0">
              <a:buNone/>
              <a:defRPr/>
            </a:lvl9pPr>
          </a:lstStyle>
          <a:p>
            <a:pPr lvl="0"/>
            <a:r>
              <a:rPr lang="en-US" dirty="0"/>
              <a:t>Click to enter text.</a:t>
            </a:r>
          </a:p>
        </p:txBody>
      </p:sp>
    </p:spTree>
    <p:extLst>
      <p:ext uri="{BB962C8B-B14F-4D97-AF65-F5344CB8AC3E}">
        <p14:creationId xmlns:p14="http://schemas.microsoft.com/office/powerpoint/2010/main" val="1412794979"/>
      </p:ext>
    </p:extLst>
  </p:cSld>
  <p:clrMapOvr>
    <a:masterClrMapping/>
  </p:clrMapOvr>
  <p:extLst>
    <p:ext uri="{DCECCB84-F9BA-43D5-87BE-67443E8EF086}">
      <p15:sldGuideLst xmlns:p15="http://schemas.microsoft.com/office/powerpoint/2012/main"/>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ulleted Text with Header">
    <p:spTree>
      <p:nvGrpSpPr>
        <p:cNvPr id="1" name=""/>
        <p:cNvGrpSpPr/>
        <p:nvPr/>
      </p:nvGrpSpPr>
      <p:grpSpPr>
        <a:xfrm>
          <a:off x="0" y="0"/>
          <a:ext cx="0" cy="0"/>
          <a:chOff x="0" y="0"/>
          <a:chExt cx="0" cy="0"/>
        </a:xfrm>
      </p:grpSpPr>
      <p:sp>
        <p:nvSpPr>
          <p:cNvPr id="9" name="Text Placeholder 10"/>
          <p:cNvSpPr>
            <a:spLocks noGrp="1"/>
          </p:cNvSpPr>
          <p:nvPr>
            <p:ph type="body" sz="quarter" idx="10" hasCustomPrompt="1"/>
          </p:nvPr>
        </p:nvSpPr>
        <p:spPr>
          <a:xfrm>
            <a:off x="497960" y="481100"/>
            <a:ext cx="6618169" cy="560887"/>
          </a:xfrm>
          <a:prstGeom prst="rect">
            <a:avLst/>
          </a:prstGeom>
        </p:spPr>
        <p:txBody>
          <a:bodyPr/>
          <a:lstStyle>
            <a:lvl1pPr marL="0" indent="0">
              <a:buNone/>
              <a:defRPr sz="4000" b="1" cap="all" baseline="0">
                <a:solidFill>
                  <a:schemeClr val="accent1"/>
                </a:solidFill>
                <a:latin typeface="Agency FB" panose="020B0503020202020204" pitchFamily="34" charset="0"/>
              </a:defRPr>
            </a:lvl1pPr>
          </a:lstStyle>
          <a:p>
            <a:pPr lvl="0"/>
            <a:r>
              <a:rPr lang="en-US" dirty="0"/>
              <a:t>CLICK TO ENTER HEADER</a:t>
            </a:r>
          </a:p>
        </p:txBody>
      </p:sp>
      <p:sp>
        <p:nvSpPr>
          <p:cNvPr id="10" name="Text Placeholder 12"/>
          <p:cNvSpPr>
            <a:spLocks noGrp="1"/>
          </p:cNvSpPr>
          <p:nvPr>
            <p:ph type="body" sz="quarter" idx="11" hasCustomPrompt="1"/>
          </p:nvPr>
        </p:nvSpPr>
        <p:spPr>
          <a:xfrm>
            <a:off x="7068170" y="2737125"/>
            <a:ext cx="4625974" cy="2961660"/>
          </a:xfrm>
          <a:prstGeom prst="rect">
            <a:avLst/>
          </a:prstGeom>
        </p:spPr>
        <p:txBody>
          <a:bodyPr anchor="ctr">
            <a:normAutofit/>
          </a:bodyPr>
          <a:lstStyle>
            <a:lvl1pPr marL="0" indent="0" algn="r">
              <a:lnSpc>
                <a:spcPct val="90000"/>
              </a:lnSpc>
              <a:spcBef>
                <a:spcPts val="0"/>
              </a:spcBef>
              <a:buNone/>
              <a:defRPr sz="4000" kern="1200" cap="all" baseline="0">
                <a:solidFill>
                  <a:schemeClr val="accent2"/>
                </a:solidFill>
                <a:latin typeface="Agency FB" panose="020B0503020202020204" pitchFamily="34" charset="0"/>
              </a:defRPr>
            </a:lvl1pPr>
          </a:lstStyle>
          <a:p>
            <a:pPr lvl="0"/>
            <a:r>
              <a:rPr lang="en-US" dirty="0"/>
              <a:t>ADD MESSAGE                HERE.</a:t>
            </a:r>
          </a:p>
        </p:txBody>
      </p:sp>
      <p:sp>
        <p:nvSpPr>
          <p:cNvPr id="11" name="Content Placeholder 12"/>
          <p:cNvSpPr>
            <a:spLocks noGrp="1"/>
          </p:cNvSpPr>
          <p:nvPr>
            <p:ph sz="quarter" idx="12" hasCustomPrompt="1"/>
          </p:nvPr>
        </p:nvSpPr>
        <p:spPr>
          <a:xfrm>
            <a:off x="533399" y="1311425"/>
            <a:ext cx="6096000" cy="4387360"/>
          </a:xfrm>
          <a:prstGeom prst="rect">
            <a:avLst/>
          </a:prstGeom>
        </p:spPr>
        <p:txBody>
          <a:bodyPr/>
          <a:lstStyle>
            <a:lvl1pPr marL="285750" indent="-285750">
              <a:buFont typeface="Arial" panose="020B0604020202020204" pitchFamily="34" charset="0"/>
              <a:buChar char="•"/>
              <a:defRPr sz="1800" baseline="0">
                <a:solidFill>
                  <a:schemeClr val="tx1"/>
                </a:solidFill>
                <a:latin typeface="+mn-lt"/>
              </a:defRPr>
            </a:lvl1pPr>
            <a:lvl2pPr>
              <a:defRPr sz="1600">
                <a:solidFill>
                  <a:srgbClr val="63666A"/>
                </a:solidFill>
              </a:defRPr>
            </a:lvl2pPr>
            <a:lvl3pPr>
              <a:defRPr sz="1400">
                <a:solidFill>
                  <a:srgbClr val="63666A"/>
                </a:solidFill>
              </a:defRPr>
            </a:lvl3pPr>
            <a:lvl4pPr>
              <a:defRPr sz="1400">
                <a:solidFill>
                  <a:srgbClr val="63666A"/>
                </a:solidFill>
              </a:defRPr>
            </a:lvl4pPr>
            <a:lvl5pPr>
              <a:defRPr sz="1400">
                <a:solidFill>
                  <a:srgbClr val="63666A"/>
                </a:solidFill>
              </a:defRPr>
            </a:lvl5pPr>
            <a:lvl6pPr>
              <a:defRPr sz="1400">
                <a:solidFill>
                  <a:srgbClr val="63666A"/>
                </a:solidFill>
              </a:defRPr>
            </a:lvl6pPr>
            <a:lvl7pPr>
              <a:defRPr sz="1400"/>
            </a:lvl7pPr>
            <a:lvl8pPr>
              <a:defRPr sz="1400"/>
            </a:lvl8pPr>
            <a:lvl9pPr marL="3657600" indent="0">
              <a:buNone/>
              <a:defRPr/>
            </a:lvl9pPr>
          </a:lstStyle>
          <a:p>
            <a:pPr lvl="0"/>
            <a:r>
              <a:rPr lang="en-US" dirty="0"/>
              <a:t>Click to enter bulleted text.</a:t>
            </a:r>
          </a:p>
        </p:txBody>
      </p:sp>
    </p:spTree>
    <p:extLst>
      <p:ext uri="{BB962C8B-B14F-4D97-AF65-F5344CB8AC3E}">
        <p14:creationId xmlns:p14="http://schemas.microsoft.com/office/powerpoint/2010/main" val="39563618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89118" y="2382826"/>
            <a:ext cx="8129417" cy="1947672"/>
          </a:xfrm>
          <a:prstGeom prst="rect">
            <a:avLst/>
          </a:prstGeom>
        </p:spPr>
      </p:pic>
    </p:spTree>
    <p:extLst>
      <p:ext uri="{BB962C8B-B14F-4D97-AF65-F5344CB8AC3E}">
        <p14:creationId xmlns:p14="http://schemas.microsoft.com/office/powerpoint/2010/main" val="374328624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1_Header Only">
    <p:spTree>
      <p:nvGrpSpPr>
        <p:cNvPr id="1" name=""/>
        <p:cNvGrpSpPr/>
        <p:nvPr/>
      </p:nvGrpSpPr>
      <p:grpSpPr>
        <a:xfrm>
          <a:off x="0" y="0"/>
          <a:ext cx="0" cy="0"/>
          <a:chOff x="0" y="0"/>
          <a:chExt cx="0" cy="0"/>
        </a:xfrm>
      </p:grpSpPr>
      <p:sp>
        <p:nvSpPr>
          <p:cNvPr id="3" name="Rectangle 2"/>
          <p:cNvSpPr/>
          <p:nvPr/>
        </p:nvSpPr>
        <p:spPr>
          <a:xfrm>
            <a:off x="0" y="6237028"/>
            <a:ext cx="12192000" cy="641100"/>
          </a:xfrm>
          <a:prstGeom prst="rect">
            <a:avLst/>
          </a:prstGeom>
          <a:solidFill>
            <a:srgbClr val="002F6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32116" y="6370886"/>
            <a:ext cx="1722797" cy="416342"/>
          </a:xfrm>
          <a:prstGeom prst="rect">
            <a:avLst/>
          </a:prstGeom>
        </p:spPr>
      </p:pic>
      <p:sp>
        <p:nvSpPr>
          <p:cNvPr id="7" name="Text Placeholder 10"/>
          <p:cNvSpPr>
            <a:spLocks noGrp="1"/>
          </p:cNvSpPr>
          <p:nvPr>
            <p:ph type="body" sz="quarter" idx="10" hasCustomPrompt="1"/>
          </p:nvPr>
        </p:nvSpPr>
        <p:spPr>
          <a:xfrm>
            <a:off x="533401" y="353514"/>
            <a:ext cx="6618169" cy="560887"/>
          </a:xfrm>
          <a:prstGeom prst="rect">
            <a:avLst/>
          </a:prstGeom>
        </p:spPr>
        <p:txBody>
          <a:bodyPr/>
          <a:lstStyle>
            <a:lvl1pPr marL="0" indent="0">
              <a:buNone/>
              <a:defRPr sz="4000" b="1" cap="all" baseline="0">
                <a:solidFill>
                  <a:srgbClr val="002F6C"/>
                </a:solidFill>
                <a:latin typeface="Agency FB" panose="020B0503020202020204" pitchFamily="34" charset="0"/>
              </a:defRPr>
            </a:lvl1pPr>
          </a:lstStyle>
          <a:p>
            <a:pPr lvl="0"/>
            <a:r>
              <a:rPr lang="en-US" dirty="0"/>
              <a:t>CLICK TO ENTER HEADER</a:t>
            </a:r>
          </a:p>
        </p:txBody>
      </p:sp>
      <p:sp>
        <p:nvSpPr>
          <p:cNvPr id="9" name="Text Placeholder 8"/>
          <p:cNvSpPr>
            <a:spLocks noGrp="1"/>
          </p:cNvSpPr>
          <p:nvPr>
            <p:ph type="body" sz="quarter" idx="11" hasCustomPrompt="1"/>
          </p:nvPr>
        </p:nvSpPr>
        <p:spPr>
          <a:xfrm>
            <a:off x="118693" y="6366997"/>
            <a:ext cx="4193947" cy="393741"/>
          </a:xfrm>
          <a:prstGeom prst="rect">
            <a:avLst/>
          </a:prstGeom>
        </p:spPr>
        <p:txBody>
          <a:bodyPr anchor="ctr"/>
          <a:lstStyle>
            <a:lvl1pPr marL="0" indent="0">
              <a:buNone/>
              <a:defRPr sz="1200">
                <a:solidFill>
                  <a:schemeClr val="bg1"/>
                </a:solidFill>
                <a:latin typeface="+mn-lt"/>
              </a:defRPr>
            </a:lvl1pPr>
          </a:lstStyle>
          <a:p>
            <a:pPr lvl="0"/>
            <a:r>
              <a:rPr lang="en-US" dirty="0"/>
              <a:t>CLICK TO EDIT FOOTER</a:t>
            </a:r>
          </a:p>
        </p:txBody>
      </p:sp>
      <p:sp>
        <p:nvSpPr>
          <p:cNvPr id="6" name="Text Placeholder 2"/>
          <p:cNvSpPr>
            <a:spLocks noGrp="1"/>
          </p:cNvSpPr>
          <p:nvPr>
            <p:ph type="body" sz="quarter" idx="14" hasCustomPrompt="1"/>
          </p:nvPr>
        </p:nvSpPr>
        <p:spPr>
          <a:xfrm>
            <a:off x="4364476" y="6471595"/>
            <a:ext cx="3463048" cy="285750"/>
          </a:xfrm>
          <a:prstGeom prst="rect">
            <a:avLst/>
          </a:prstGeom>
        </p:spPr>
        <p:txBody>
          <a:bodyPr/>
          <a:lstStyle>
            <a:lvl1pPr marL="0" indent="0" algn="ctr">
              <a:buFontTx/>
              <a:buNone/>
              <a:defRPr sz="900" baseline="0">
                <a:solidFill>
                  <a:schemeClr val="bg1"/>
                </a:solidFill>
              </a:defRPr>
            </a:lvl1pPr>
            <a:lvl2pPr marL="457200" indent="0">
              <a:buFontTx/>
              <a:buNone/>
              <a:defRPr sz="1100">
                <a:solidFill>
                  <a:schemeClr val="bg1"/>
                </a:solidFill>
              </a:defRPr>
            </a:lvl2pPr>
            <a:lvl3pPr marL="914400" indent="0">
              <a:buFontTx/>
              <a:buNone/>
              <a:defRPr sz="1050">
                <a:solidFill>
                  <a:schemeClr val="bg1"/>
                </a:solidFill>
              </a:defRPr>
            </a:lvl3pPr>
            <a:lvl4pPr marL="1371600" indent="0">
              <a:buFontTx/>
              <a:buNone/>
              <a:defRPr sz="1000">
                <a:solidFill>
                  <a:schemeClr val="bg1"/>
                </a:solidFill>
              </a:defRPr>
            </a:lvl4pPr>
            <a:lvl5pPr marL="1828800" indent="0">
              <a:buFontTx/>
              <a:buNone/>
              <a:defRPr sz="1000">
                <a:solidFill>
                  <a:schemeClr val="bg1"/>
                </a:solidFill>
              </a:defRPr>
            </a:lvl5pPr>
          </a:lstStyle>
          <a:p>
            <a:pPr lvl="0"/>
            <a:r>
              <a:rPr lang="en-US" dirty="0"/>
              <a:t>DOCUMENT PROTECTION GOES HERE</a:t>
            </a:r>
          </a:p>
        </p:txBody>
      </p:sp>
    </p:spTree>
    <p:extLst>
      <p:ext uri="{BB962C8B-B14F-4D97-AF65-F5344CB8AC3E}">
        <p14:creationId xmlns:p14="http://schemas.microsoft.com/office/powerpoint/2010/main" val="336833890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034723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B2AFF-129E-4C00-8E51-8F810ED7D5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0663F6-E71D-4242-8583-B74B091339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F3276C-FAF4-4559-9A40-E4374CE2A8E6}"/>
              </a:ext>
            </a:extLst>
          </p:cNvPr>
          <p:cNvSpPr>
            <a:spLocks noGrp="1"/>
          </p:cNvSpPr>
          <p:nvPr>
            <p:ph type="dt" sz="half" idx="10"/>
          </p:nvPr>
        </p:nvSpPr>
        <p:spPr/>
        <p:txBody>
          <a:bodyPr/>
          <a:lstStyle/>
          <a:p>
            <a:fld id="{FF379D70-5D5E-448E-9BE8-3C34184EB523}" type="datetimeFigureOut">
              <a:rPr lang="en-US" smtClean="0"/>
              <a:t>6/28/2021</a:t>
            </a:fld>
            <a:endParaRPr lang="en-US"/>
          </a:p>
        </p:txBody>
      </p:sp>
      <p:sp>
        <p:nvSpPr>
          <p:cNvPr id="5" name="Footer Placeholder 4">
            <a:extLst>
              <a:ext uri="{FF2B5EF4-FFF2-40B4-BE49-F238E27FC236}">
                <a16:creationId xmlns:a16="http://schemas.microsoft.com/office/drawing/2014/main" id="{53A73152-0095-47B9-ACD6-06C2F883E3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E794CE-7191-439B-BDAF-40C5CDA5D67D}"/>
              </a:ext>
            </a:extLst>
          </p:cNvPr>
          <p:cNvSpPr>
            <a:spLocks noGrp="1"/>
          </p:cNvSpPr>
          <p:nvPr>
            <p:ph type="sldNum" sz="quarter" idx="12"/>
          </p:nvPr>
        </p:nvSpPr>
        <p:spPr/>
        <p:txBody>
          <a:bodyPr/>
          <a:lstStyle/>
          <a:p>
            <a:fld id="{0783C2ED-44FD-48B9-9097-70F34C9DFC47}" type="slidenum">
              <a:rPr lang="en-US" smtClean="0"/>
              <a:t>‹#›</a:t>
            </a:fld>
            <a:endParaRPr lang="en-US"/>
          </a:p>
        </p:txBody>
      </p:sp>
    </p:spTree>
    <p:extLst>
      <p:ext uri="{BB962C8B-B14F-4D97-AF65-F5344CB8AC3E}">
        <p14:creationId xmlns:p14="http://schemas.microsoft.com/office/powerpoint/2010/main" val="39978595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xt with Header">
    <p:spTree>
      <p:nvGrpSpPr>
        <p:cNvPr id="1" name=""/>
        <p:cNvGrpSpPr/>
        <p:nvPr/>
      </p:nvGrpSpPr>
      <p:grpSpPr>
        <a:xfrm>
          <a:off x="0" y="0"/>
          <a:ext cx="0" cy="0"/>
          <a:chOff x="0" y="0"/>
          <a:chExt cx="0" cy="0"/>
        </a:xfrm>
      </p:grpSpPr>
      <p:sp>
        <p:nvSpPr>
          <p:cNvPr id="9" name="Text Placeholder 10"/>
          <p:cNvSpPr>
            <a:spLocks noGrp="1"/>
          </p:cNvSpPr>
          <p:nvPr>
            <p:ph type="body" sz="quarter" idx="10" hasCustomPrompt="1"/>
          </p:nvPr>
        </p:nvSpPr>
        <p:spPr>
          <a:xfrm>
            <a:off x="512136" y="481099"/>
            <a:ext cx="6618169" cy="560887"/>
          </a:xfrm>
          <a:prstGeom prst="rect">
            <a:avLst/>
          </a:prstGeom>
        </p:spPr>
        <p:txBody>
          <a:bodyPr/>
          <a:lstStyle>
            <a:lvl1pPr marL="0" indent="0">
              <a:buNone/>
              <a:defRPr sz="4000" b="1" cap="all" baseline="0">
                <a:solidFill>
                  <a:schemeClr val="accent1"/>
                </a:solidFill>
                <a:latin typeface="Agency FB" panose="020B0503020202020204" pitchFamily="34" charset="0"/>
              </a:defRPr>
            </a:lvl1pPr>
          </a:lstStyle>
          <a:p>
            <a:pPr lvl="0"/>
            <a:r>
              <a:rPr lang="en-US" dirty="0"/>
              <a:t>CLICK TO ENTER HEADER</a:t>
            </a:r>
          </a:p>
        </p:txBody>
      </p:sp>
      <p:sp>
        <p:nvSpPr>
          <p:cNvPr id="11" name="Text Placeholder 12"/>
          <p:cNvSpPr>
            <a:spLocks noGrp="1"/>
          </p:cNvSpPr>
          <p:nvPr>
            <p:ph type="body" sz="quarter" idx="11" hasCustomPrompt="1"/>
          </p:nvPr>
        </p:nvSpPr>
        <p:spPr>
          <a:xfrm>
            <a:off x="6954763" y="2737125"/>
            <a:ext cx="4625974" cy="2961660"/>
          </a:xfrm>
          <a:prstGeom prst="rect">
            <a:avLst/>
          </a:prstGeom>
        </p:spPr>
        <p:txBody>
          <a:bodyPr anchor="ctr">
            <a:normAutofit/>
          </a:bodyPr>
          <a:lstStyle>
            <a:lvl1pPr marL="0" indent="0" algn="r">
              <a:lnSpc>
                <a:spcPct val="90000"/>
              </a:lnSpc>
              <a:spcBef>
                <a:spcPts val="0"/>
              </a:spcBef>
              <a:buNone/>
              <a:defRPr sz="4000" kern="1200" cap="all" baseline="0">
                <a:solidFill>
                  <a:schemeClr val="accent2"/>
                </a:solidFill>
                <a:latin typeface="Agency FB" panose="020B0503020202020204" pitchFamily="34" charset="0"/>
              </a:defRPr>
            </a:lvl1pPr>
          </a:lstStyle>
          <a:p>
            <a:pPr lvl="0"/>
            <a:r>
              <a:rPr lang="en-US" dirty="0"/>
              <a:t>ADD MESSAGE                HERE.</a:t>
            </a:r>
          </a:p>
        </p:txBody>
      </p:sp>
      <p:sp>
        <p:nvSpPr>
          <p:cNvPr id="13" name="Content Placeholder 12"/>
          <p:cNvSpPr>
            <a:spLocks noGrp="1"/>
          </p:cNvSpPr>
          <p:nvPr>
            <p:ph sz="quarter" idx="12" hasCustomPrompt="1"/>
          </p:nvPr>
        </p:nvSpPr>
        <p:spPr>
          <a:xfrm>
            <a:off x="533399" y="1311425"/>
            <a:ext cx="6096000" cy="4387360"/>
          </a:xfrm>
          <a:prstGeom prst="rect">
            <a:avLst/>
          </a:prstGeom>
        </p:spPr>
        <p:txBody>
          <a:bodyPr/>
          <a:lstStyle>
            <a:lvl1pPr marL="0" indent="0">
              <a:buFontTx/>
              <a:buNone/>
              <a:defRPr sz="1800" baseline="0">
                <a:solidFill>
                  <a:srgbClr val="63666A"/>
                </a:solidFill>
                <a:latin typeface="+mn-lt"/>
              </a:defRPr>
            </a:lvl1pPr>
            <a:lvl2pPr>
              <a:defRPr sz="1600">
                <a:solidFill>
                  <a:schemeClr val="tx1"/>
                </a:solidFill>
              </a:defRPr>
            </a:lvl2pPr>
            <a:lvl3pPr>
              <a:defRPr sz="1400"/>
            </a:lvl3pPr>
            <a:lvl4pPr>
              <a:defRPr sz="1400"/>
            </a:lvl4pPr>
            <a:lvl5pPr>
              <a:defRPr sz="1400"/>
            </a:lvl5pPr>
            <a:lvl6pPr>
              <a:defRPr sz="1400"/>
            </a:lvl6pPr>
            <a:lvl7pPr>
              <a:defRPr sz="1400"/>
            </a:lvl7pPr>
            <a:lvl8pPr>
              <a:defRPr sz="1400"/>
            </a:lvl8pPr>
            <a:lvl9pPr marL="3657600" indent="0">
              <a:buNone/>
              <a:defRPr/>
            </a:lvl9pPr>
          </a:lstStyle>
          <a:p>
            <a:pPr lvl="0"/>
            <a:r>
              <a:rPr lang="en-US" dirty="0"/>
              <a:t>Click to enter text.</a:t>
            </a:r>
          </a:p>
        </p:txBody>
      </p:sp>
    </p:spTree>
    <p:extLst>
      <p:ext uri="{BB962C8B-B14F-4D97-AF65-F5344CB8AC3E}">
        <p14:creationId xmlns:p14="http://schemas.microsoft.com/office/powerpoint/2010/main" val="4055746673"/>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ulleted Text with Header">
    <p:spTree>
      <p:nvGrpSpPr>
        <p:cNvPr id="1" name=""/>
        <p:cNvGrpSpPr/>
        <p:nvPr/>
      </p:nvGrpSpPr>
      <p:grpSpPr>
        <a:xfrm>
          <a:off x="0" y="0"/>
          <a:ext cx="0" cy="0"/>
          <a:chOff x="0" y="0"/>
          <a:chExt cx="0" cy="0"/>
        </a:xfrm>
      </p:grpSpPr>
      <p:sp>
        <p:nvSpPr>
          <p:cNvPr id="9" name="Text Placeholder 10"/>
          <p:cNvSpPr>
            <a:spLocks noGrp="1"/>
          </p:cNvSpPr>
          <p:nvPr>
            <p:ph type="body" sz="quarter" idx="10" hasCustomPrompt="1"/>
          </p:nvPr>
        </p:nvSpPr>
        <p:spPr>
          <a:xfrm>
            <a:off x="497960" y="481100"/>
            <a:ext cx="6618169" cy="560887"/>
          </a:xfrm>
          <a:prstGeom prst="rect">
            <a:avLst/>
          </a:prstGeom>
        </p:spPr>
        <p:txBody>
          <a:bodyPr/>
          <a:lstStyle>
            <a:lvl1pPr marL="0" indent="0">
              <a:buNone/>
              <a:defRPr sz="4000" b="1" cap="all" baseline="0">
                <a:solidFill>
                  <a:schemeClr val="accent1"/>
                </a:solidFill>
                <a:latin typeface="Agency FB" panose="020B0503020202020204" pitchFamily="34" charset="0"/>
              </a:defRPr>
            </a:lvl1pPr>
          </a:lstStyle>
          <a:p>
            <a:pPr lvl="0"/>
            <a:r>
              <a:rPr lang="en-US" dirty="0"/>
              <a:t>CLICK TO ENTER HEADER</a:t>
            </a:r>
          </a:p>
        </p:txBody>
      </p:sp>
      <p:sp>
        <p:nvSpPr>
          <p:cNvPr id="10" name="Text Placeholder 12"/>
          <p:cNvSpPr>
            <a:spLocks noGrp="1"/>
          </p:cNvSpPr>
          <p:nvPr>
            <p:ph type="body" sz="quarter" idx="11" hasCustomPrompt="1"/>
          </p:nvPr>
        </p:nvSpPr>
        <p:spPr>
          <a:xfrm>
            <a:off x="7068170" y="2737125"/>
            <a:ext cx="4625974" cy="2961660"/>
          </a:xfrm>
          <a:prstGeom prst="rect">
            <a:avLst/>
          </a:prstGeom>
        </p:spPr>
        <p:txBody>
          <a:bodyPr anchor="ctr">
            <a:normAutofit/>
          </a:bodyPr>
          <a:lstStyle>
            <a:lvl1pPr marL="0" indent="0" algn="r">
              <a:lnSpc>
                <a:spcPct val="90000"/>
              </a:lnSpc>
              <a:spcBef>
                <a:spcPts val="0"/>
              </a:spcBef>
              <a:buNone/>
              <a:defRPr sz="4000" kern="1200" cap="all" baseline="0">
                <a:solidFill>
                  <a:schemeClr val="accent2"/>
                </a:solidFill>
                <a:latin typeface="Agency FB" panose="020B0503020202020204" pitchFamily="34" charset="0"/>
              </a:defRPr>
            </a:lvl1pPr>
          </a:lstStyle>
          <a:p>
            <a:pPr lvl="0"/>
            <a:r>
              <a:rPr lang="en-US" dirty="0"/>
              <a:t>ADD MESSAGE                HERE.</a:t>
            </a:r>
          </a:p>
        </p:txBody>
      </p:sp>
      <p:sp>
        <p:nvSpPr>
          <p:cNvPr id="11" name="Content Placeholder 12"/>
          <p:cNvSpPr>
            <a:spLocks noGrp="1"/>
          </p:cNvSpPr>
          <p:nvPr>
            <p:ph sz="quarter" idx="12" hasCustomPrompt="1"/>
          </p:nvPr>
        </p:nvSpPr>
        <p:spPr>
          <a:xfrm>
            <a:off x="533399" y="1311425"/>
            <a:ext cx="6096000" cy="4387360"/>
          </a:xfrm>
          <a:prstGeom prst="rect">
            <a:avLst/>
          </a:prstGeom>
        </p:spPr>
        <p:txBody>
          <a:bodyPr/>
          <a:lstStyle>
            <a:lvl1pPr marL="285750" indent="-285750">
              <a:buFont typeface="Arial" panose="020B0604020202020204" pitchFamily="34" charset="0"/>
              <a:buChar char="•"/>
              <a:defRPr sz="1800" baseline="0">
                <a:solidFill>
                  <a:schemeClr val="tx1"/>
                </a:solidFill>
                <a:latin typeface="+mn-lt"/>
              </a:defRPr>
            </a:lvl1pPr>
            <a:lvl2pPr>
              <a:defRPr sz="1600">
                <a:solidFill>
                  <a:srgbClr val="63666A"/>
                </a:solidFill>
              </a:defRPr>
            </a:lvl2pPr>
            <a:lvl3pPr>
              <a:defRPr sz="1400">
                <a:solidFill>
                  <a:srgbClr val="63666A"/>
                </a:solidFill>
              </a:defRPr>
            </a:lvl3pPr>
            <a:lvl4pPr>
              <a:defRPr sz="1400">
                <a:solidFill>
                  <a:srgbClr val="63666A"/>
                </a:solidFill>
              </a:defRPr>
            </a:lvl4pPr>
            <a:lvl5pPr>
              <a:defRPr sz="1400">
                <a:solidFill>
                  <a:srgbClr val="63666A"/>
                </a:solidFill>
              </a:defRPr>
            </a:lvl5pPr>
            <a:lvl6pPr>
              <a:defRPr sz="1400">
                <a:solidFill>
                  <a:srgbClr val="63666A"/>
                </a:solidFill>
              </a:defRPr>
            </a:lvl6pPr>
            <a:lvl7pPr>
              <a:defRPr sz="1400"/>
            </a:lvl7pPr>
            <a:lvl8pPr>
              <a:defRPr sz="1400"/>
            </a:lvl8pPr>
            <a:lvl9pPr marL="3657600" indent="0">
              <a:buNone/>
              <a:defRPr/>
            </a:lvl9pPr>
          </a:lstStyle>
          <a:p>
            <a:pPr lvl="0"/>
            <a:r>
              <a:rPr lang="en-US" dirty="0"/>
              <a:t>Click to enter bulleted text.</a:t>
            </a:r>
          </a:p>
        </p:txBody>
      </p:sp>
    </p:spTree>
    <p:extLst>
      <p:ext uri="{BB962C8B-B14F-4D97-AF65-F5344CB8AC3E}">
        <p14:creationId xmlns:p14="http://schemas.microsoft.com/office/powerpoint/2010/main" val="14609430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89118" y="2382826"/>
            <a:ext cx="8129417" cy="1947672"/>
          </a:xfrm>
          <a:prstGeom prst="rect">
            <a:avLst/>
          </a:prstGeom>
        </p:spPr>
      </p:pic>
    </p:spTree>
    <p:extLst>
      <p:ext uri="{BB962C8B-B14F-4D97-AF65-F5344CB8AC3E}">
        <p14:creationId xmlns:p14="http://schemas.microsoft.com/office/powerpoint/2010/main" val="15197782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B2AFF-129E-4C00-8E51-8F810ED7D5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0663F6-E71D-4242-8583-B74B091339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F3276C-FAF4-4559-9A40-E4374CE2A8E6}"/>
              </a:ext>
            </a:extLst>
          </p:cNvPr>
          <p:cNvSpPr>
            <a:spLocks noGrp="1"/>
          </p:cNvSpPr>
          <p:nvPr>
            <p:ph type="dt" sz="half" idx="10"/>
          </p:nvPr>
        </p:nvSpPr>
        <p:spPr/>
        <p:txBody>
          <a:bodyPr/>
          <a:lstStyle/>
          <a:p>
            <a:fld id="{FF379D70-5D5E-448E-9BE8-3C34184EB523}" type="datetimeFigureOut">
              <a:rPr lang="en-US" smtClean="0"/>
              <a:t>6/28/2021</a:t>
            </a:fld>
            <a:endParaRPr lang="en-US"/>
          </a:p>
        </p:txBody>
      </p:sp>
      <p:sp>
        <p:nvSpPr>
          <p:cNvPr id="5" name="Footer Placeholder 4">
            <a:extLst>
              <a:ext uri="{FF2B5EF4-FFF2-40B4-BE49-F238E27FC236}">
                <a16:creationId xmlns:a16="http://schemas.microsoft.com/office/drawing/2014/main" id="{53A73152-0095-47B9-ACD6-06C2F883E3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E794CE-7191-439B-BDAF-40C5CDA5D67D}"/>
              </a:ext>
            </a:extLst>
          </p:cNvPr>
          <p:cNvSpPr>
            <a:spLocks noGrp="1"/>
          </p:cNvSpPr>
          <p:nvPr>
            <p:ph type="sldNum" sz="quarter" idx="12"/>
          </p:nvPr>
        </p:nvSpPr>
        <p:spPr/>
        <p:txBody>
          <a:bodyPr/>
          <a:lstStyle/>
          <a:p>
            <a:fld id="{0783C2ED-44FD-48B9-9097-70F34C9DFC47}" type="slidenum">
              <a:rPr lang="en-US" smtClean="0"/>
              <a:t>‹#›</a:t>
            </a:fld>
            <a:endParaRPr lang="en-US"/>
          </a:p>
        </p:txBody>
      </p:sp>
    </p:spTree>
    <p:extLst>
      <p:ext uri="{BB962C8B-B14F-4D97-AF65-F5344CB8AC3E}">
        <p14:creationId xmlns:p14="http://schemas.microsoft.com/office/powerpoint/2010/main" val="26190759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ext with Header w/ Takeaway">
    <p:spTree>
      <p:nvGrpSpPr>
        <p:cNvPr id="1" name=""/>
        <p:cNvGrpSpPr/>
        <p:nvPr/>
      </p:nvGrpSpPr>
      <p:grpSpPr>
        <a:xfrm>
          <a:off x="0" y="0"/>
          <a:ext cx="0" cy="0"/>
          <a:chOff x="0" y="0"/>
          <a:chExt cx="0" cy="0"/>
        </a:xfrm>
      </p:grpSpPr>
      <p:sp>
        <p:nvSpPr>
          <p:cNvPr id="13" name="Content Placeholder 12"/>
          <p:cNvSpPr>
            <a:spLocks noGrp="1"/>
          </p:cNvSpPr>
          <p:nvPr>
            <p:ph sz="quarter" idx="12" hasCustomPrompt="1"/>
          </p:nvPr>
        </p:nvSpPr>
        <p:spPr>
          <a:xfrm>
            <a:off x="533399" y="1311425"/>
            <a:ext cx="6943167" cy="4387360"/>
          </a:xfrm>
          <a:prstGeom prst="rect">
            <a:avLst/>
          </a:prstGeom>
        </p:spPr>
        <p:txBody>
          <a:bodyPr/>
          <a:lstStyle>
            <a:lvl1pPr marL="214313" indent="-214313">
              <a:buFont typeface="Arial" panose="020B0604020202020204" pitchFamily="34" charset="0"/>
              <a:buChar char="•"/>
              <a:defRPr sz="2700" baseline="0">
                <a:solidFill>
                  <a:schemeClr val="tx2"/>
                </a:solidFill>
                <a:latin typeface="+mn-lt"/>
              </a:defRPr>
            </a:lvl1pPr>
            <a:lvl2pPr>
              <a:defRPr sz="1800">
                <a:solidFill>
                  <a:schemeClr val="tx2"/>
                </a:solidFill>
              </a:defRPr>
            </a:lvl2pPr>
            <a:lvl3pPr>
              <a:defRPr sz="1500">
                <a:solidFill>
                  <a:schemeClr val="tx2"/>
                </a:solidFill>
              </a:defRPr>
            </a:lvl3pPr>
            <a:lvl4pPr>
              <a:defRPr sz="1050"/>
            </a:lvl4pPr>
            <a:lvl5pPr>
              <a:defRPr sz="1050"/>
            </a:lvl5pPr>
            <a:lvl6pPr>
              <a:defRPr sz="1050"/>
            </a:lvl6pPr>
            <a:lvl7pPr>
              <a:defRPr sz="1050"/>
            </a:lvl7pPr>
            <a:lvl8pPr>
              <a:defRPr sz="1050"/>
            </a:lvl8pPr>
            <a:lvl9pPr marL="2743200" indent="0">
              <a:buNone/>
              <a:defRPr/>
            </a:lvl9pPr>
          </a:lstStyle>
          <a:p>
            <a:pPr lvl="0"/>
            <a:r>
              <a:rPr lang="en-US" dirty="0"/>
              <a:t>Click to enter text</a:t>
            </a:r>
          </a:p>
          <a:p>
            <a:pPr lvl="1"/>
            <a:r>
              <a:rPr lang="en-US" dirty="0"/>
              <a:t>Subtext</a:t>
            </a:r>
          </a:p>
          <a:p>
            <a:pPr lvl="2"/>
            <a:r>
              <a:rPr lang="en-US" dirty="0"/>
              <a:t>Subtext</a:t>
            </a:r>
          </a:p>
        </p:txBody>
      </p:sp>
      <p:sp>
        <p:nvSpPr>
          <p:cNvPr id="2" name="Title 1">
            <a:extLst>
              <a:ext uri="{FF2B5EF4-FFF2-40B4-BE49-F238E27FC236}">
                <a16:creationId xmlns:a16="http://schemas.microsoft.com/office/drawing/2014/main" id="{B6D0408E-A159-4C42-8550-687CF0029417}"/>
              </a:ext>
            </a:extLst>
          </p:cNvPr>
          <p:cNvSpPr>
            <a:spLocks noGrp="1"/>
          </p:cNvSpPr>
          <p:nvPr>
            <p:ph type="title" hasCustomPrompt="1"/>
          </p:nvPr>
        </p:nvSpPr>
        <p:spPr>
          <a:xfrm>
            <a:off x="533401" y="457120"/>
            <a:ext cx="10644353" cy="560887"/>
          </a:xfrm>
          <a:prstGeom prst="rect">
            <a:avLst/>
          </a:prstGeom>
        </p:spPr>
        <p:txBody>
          <a:bodyPr/>
          <a:lstStyle>
            <a:lvl1pPr>
              <a:defRPr lang="en-US" sz="3000" b="1" kern="1200" cap="all" baseline="0" dirty="0">
                <a:solidFill>
                  <a:schemeClr val="accent1"/>
                </a:solidFill>
                <a:latin typeface="Agency FB" panose="020B0503020202020204" pitchFamily="34" charset="0"/>
                <a:ea typeface="+mn-ea"/>
                <a:cs typeface="+mn-cs"/>
              </a:defRPr>
            </a:lvl1pPr>
          </a:lstStyle>
          <a:p>
            <a:pPr marL="0" lvl="0" indent="0" algn="l" defTabSz="685800" rtl="0" eaLnBrk="1" latinLnBrk="0" hangingPunct="1">
              <a:lnSpc>
                <a:spcPct val="90000"/>
              </a:lnSpc>
              <a:spcBef>
                <a:spcPts val="750"/>
              </a:spcBef>
              <a:buFont typeface="Arial" panose="020B0604020202020204" pitchFamily="34" charset="0"/>
              <a:buNone/>
            </a:pPr>
            <a:r>
              <a:rPr lang="en-US" dirty="0"/>
              <a:t>Click to Enter Header</a:t>
            </a:r>
          </a:p>
        </p:txBody>
      </p:sp>
      <p:sp>
        <p:nvSpPr>
          <p:cNvPr id="5" name="Text Placeholder 12">
            <a:extLst>
              <a:ext uri="{FF2B5EF4-FFF2-40B4-BE49-F238E27FC236}">
                <a16:creationId xmlns:a16="http://schemas.microsoft.com/office/drawing/2014/main" id="{16EDAACB-A0A9-4FA4-A2A1-51E2D8EFA7AA}"/>
              </a:ext>
            </a:extLst>
          </p:cNvPr>
          <p:cNvSpPr>
            <a:spLocks noGrp="1"/>
          </p:cNvSpPr>
          <p:nvPr>
            <p:ph type="body" sz="quarter" idx="11" hasCustomPrompt="1"/>
          </p:nvPr>
        </p:nvSpPr>
        <p:spPr>
          <a:xfrm>
            <a:off x="7709338" y="2737125"/>
            <a:ext cx="3871399" cy="2961660"/>
          </a:xfrm>
          <a:prstGeom prst="rect">
            <a:avLst/>
          </a:prstGeom>
          <a:solidFill>
            <a:srgbClr val="FFFFFF">
              <a:alpha val="80000"/>
            </a:srgbClr>
          </a:solidFill>
        </p:spPr>
        <p:txBody>
          <a:bodyPr tIns="91440" bIns="91440" anchor="ctr">
            <a:normAutofit/>
          </a:bodyPr>
          <a:lstStyle>
            <a:lvl1pPr marL="0" indent="0" algn="r">
              <a:lnSpc>
                <a:spcPct val="90000"/>
              </a:lnSpc>
              <a:spcBef>
                <a:spcPts val="0"/>
              </a:spcBef>
              <a:buNone/>
              <a:defRPr sz="2700" kern="1200" cap="all" baseline="0">
                <a:solidFill>
                  <a:schemeClr val="accent2"/>
                </a:solidFill>
                <a:latin typeface="Agency FB" panose="020B0503020202020204" pitchFamily="34" charset="0"/>
              </a:defRPr>
            </a:lvl1pPr>
          </a:lstStyle>
          <a:p>
            <a:pPr lvl="0"/>
            <a:r>
              <a:rPr lang="en-US" dirty="0"/>
              <a:t>ADD MESSAGE                HERE.</a:t>
            </a:r>
          </a:p>
        </p:txBody>
      </p:sp>
    </p:spTree>
    <p:extLst>
      <p:ext uri="{BB962C8B-B14F-4D97-AF65-F5344CB8AC3E}">
        <p14:creationId xmlns:p14="http://schemas.microsoft.com/office/powerpoint/2010/main" val="854855452"/>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0223019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9252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Option 2">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ADBCF5-FE09-4B95-9FDC-8C4F49C55DF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733" b="2199"/>
          <a:stretch/>
        </p:blipFill>
        <p:spPr>
          <a:xfrm>
            <a:off x="0" y="0"/>
            <a:ext cx="12192000" cy="6858000"/>
          </a:xfrm>
          <a:prstGeom prst="rect">
            <a:avLst/>
          </a:prstGeom>
        </p:spPr>
      </p:pic>
      <p:sp>
        <p:nvSpPr>
          <p:cNvPr id="26" name="Text Placeholder 24"/>
          <p:cNvSpPr>
            <a:spLocks noGrp="1"/>
          </p:cNvSpPr>
          <p:nvPr>
            <p:ph type="body" sz="quarter" idx="11" hasCustomPrompt="1"/>
          </p:nvPr>
        </p:nvSpPr>
        <p:spPr>
          <a:xfrm>
            <a:off x="2838203" y="1148704"/>
            <a:ext cx="9353797" cy="403097"/>
          </a:xfrm>
          <a:prstGeom prst="rect">
            <a:avLst/>
          </a:prstGeom>
        </p:spPr>
        <p:txBody>
          <a:bodyPr/>
          <a:lstStyle>
            <a:lvl1pPr marL="0" indent="0" algn="ctr">
              <a:buNone/>
              <a:defRPr sz="2400" b="0" cap="all" baseline="0">
                <a:solidFill>
                  <a:schemeClr val="bg1"/>
                </a:solidFill>
                <a:latin typeface="Agency FB" panose="020B0503020202020204" pitchFamily="34" charset="0"/>
              </a:defRPr>
            </a:lvl1pPr>
          </a:lstStyle>
          <a:p>
            <a:pPr lvl="0"/>
            <a:r>
              <a:rPr lang="en-US" dirty="0"/>
              <a:t>PRESENTATION SUBTITLE</a:t>
            </a:r>
          </a:p>
        </p:txBody>
      </p:sp>
      <p:sp>
        <p:nvSpPr>
          <p:cNvPr id="27" name="Text Placeholder 24"/>
          <p:cNvSpPr>
            <a:spLocks noGrp="1"/>
          </p:cNvSpPr>
          <p:nvPr>
            <p:ph type="body" sz="quarter" idx="12" hasCustomPrompt="1"/>
          </p:nvPr>
        </p:nvSpPr>
        <p:spPr>
          <a:xfrm>
            <a:off x="1" y="4621734"/>
            <a:ext cx="3978234" cy="612333"/>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b="0" baseline="0">
                <a:solidFill>
                  <a:srgbClr val="002F6C"/>
                </a:solidFill>
                <a:latin typeface="+mn-lt"/>
              </a:defRPr>
            </a:lvl1pPr>
          </a:lstStyle>
          <a:p>
            <a:pPr lvl="0"/>
            <a:r>
              <a:rPr lang="en-US" dirty="0"/>
              <a:t>Presenter’s Full Name</a:t>
            </a:r>
            <a:br>
              <a:rPr lang="en-US" dirty="0"/>
            </a:br>
            <a:r>
              <a:rPr lang="en-US" dirty="0"/>
              <a:t>Job Title</a:t>
            </a:r>
          </a:p>
          <a:p>
            <a:pPr lvl="0"/>
            <a:endParaRPr lang="en-US" dirty="0"/>
          </a:p>
        </p:txBody>
      </p:sp>
      <p:sp>
        <p:nvSpPr>
          <p:cNvPr id="25" name="Text Placeholder 24"/>
          <p:cNvSpPr>
            <a:spLocks noGrp="1"/>
          </p:cNvSpPr>
          <p:nvPr>
            <p:ph type="body" sz="quarter" idx="10" hasCustomPrompt="1"/>
          </p:nvPr>
        </p:nvSpPr>
        <p:spPr>
          <a:xfrm>
            <a:off x="2861953" y="261579"/>
            <a:ext cx="9330047" cy="830952"/>
          </a:xfrm>
          <a:prstGeom prst="rect">
            <a:avLst/>
          </a:prstGeom>
        </p:spPr>
        <p:txBody>
          <a:bodyPr/>
          <a:lstStyle>
            <a:lvl1pPr marL="0" indent="0" algn="ctr">
              <a:buNone/>
              <a:defRPr sz="5400" b="1" cap="all" baseline="0">
                <a:solidFill>
                  <a:schemeClr val="bg1"/>
                </a:solidFill>
                <a:latin typeface="Agency FB" panose="020B0503020202020204" pitchFamily="34" charset="0"/>
              </a:defRPr>
            </a:lvl1pPr>
          </a:lstStyle>
          <a:p>
            <a:pPr lvl="0"/>
            <a:r>
              <a:rPr lang="en-US" dirty="0"/>
              <a:t>CLICK TO ENTER PRESENTATION TITLE</a:t>
            </a:r>
          </a:p>
        </p:txBody>
      </p:sp>
      <p:sp>
        <p:nvSpPr>
          <p:cNvPr id="10" name="Text Placeholder 2"/>
          <p:cNvSpPr txBox="1">
            <a:spLocks/>
          </p:cNvSpPr>
          <p:nvPr/>
        </p:nvSpPr>
        <p:spPr>
          <a:xfrm>
            <a:off x="4363742" y="6478683"/>
            <a:ext cx="3463048" cy="285750"/>
          </a:xfrm>
          <a:prstGeom prst="rect">
            <a:avLst/>
          </a:prstGeom>
        </p:spPr>
        <p:txBody>
          <a:bodyPr/>
          <a:lstStyle>
            <a:lvl1pPr marL="0" indent="0" algn="l" defTabSz="914400" rtl="0" eaLnBrk="1" latinLnBrk="0" hangingPunct="1">
              <a:lnSpc>
                <a:spcPct val="90000"/>
              </a:lnSpc>
              <a:spcBef>
                <a:spcPts val="1000"/>
              </a:spcBef>
              <a:buFontTx/>
              <a:buNone/>
              <a:defRPr sz="900" kern="1200" baseline="0">
                <a:solidFill>
                  <a:schemeClr val="accent1"/>
                </a:solidFill>
                <a:latin typeface="+mn-lt"/>
                <a:ea typeface="+mn-ea"/>
                <a:cs typeface="+mn-cs"/>
              </a:defRPr>
            </a:lvl1pPr>
            <a:lvl2pPr marL="457200" indent="0" algn="l" defTabSz="914400" rtl="0" eaLnBrk="1" latinLnBrk="0" hangingPunct="1">
              <a:lnSpc>
                <a:spcPct val="90000"/>
              </a:lnSpc>
              <a:spcBef>
                <a:spcPts val="500"/>
              </a:spcBef>
              <a:buFontTx/>
              <a:buNone/>
              <a:defRPr sz="11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Tx/>
              <a:buNone/>
              <a:defRPr sz="105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Tx/>
              <a:buNone/>
              <a:defRPr sz="10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800" dirty="0">
                <a:solidFill>
                  <a:schemeClr val="bg1"/>
                </a:solidFill>
              </a:rPr>
              <a:t>LOCKHEED MARTIN PROPRIETARY INFORMATION</a:t>
            </a:r>
          </a:p>
        </p:txBody>
      </p:sp>
      <p:sp>
        <p:nvSpPr>
          <p:cNvPr id="11" name="Rectangle 10">
            <a:extLst>
              <a:ext uri="{FF2B5EF4-FFF2-40B4-BE49-F238E27FC236}">
                <a16:creationId xmlns:a16="http://schemas.microsoft.com/office/drawing/2014/main" id="{3D05E4B4-9EDB-45FA-B4D6-0D0CBF0D2040}"/>
              </a:ext>
            </a:extLst>
          </p:cNvPr>
          <p:cNvSpPr/>
          <p:nvPr/>
        </p:nvSpPr>
        <p:spPr>
          <a:xfrm>
            <a:off x="0" y="6286500"/>
            <a:ext cx="12192000" cy="571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2">
            <a:extLst>
              <a:ext uri="{FF2B5EF4-FFF2-40B4-BE49-F238E27FC236}">
                <a16:creationId xmlns:a16="http://schemas.microsoft.com/office/drawing/2014/main" id="{5B41F2F4-680F-44AF-9905-266731C8D8E3}"/>
              </a:ext>
            </a:extLst>
          </p:cNvPr>
          <p:cNvSpPr txBox="1">
            <a:spLocks/>
          </p:cNvSpPr>
          <p:nvPr/>
        </p:nvSpPr>
        <p:spPr>
          <a:xfrm>
            <a:off x="4363742" y="6478683"/>
            <a:ext cx="3463048" cy="285750"/>
          </a:xfrm>
          <a:prstGeom prst="rect">
            <a:avLst/>
          </a:prstGeom>
        </p:spPr>
        <p:txBody>
          <a:bodyPr/>
          <a:lstStyle>
            <a:lvl1pPr marL="0" indent="0" algn="l" defTabSz="914400" rtl="0" eaLnBrk="1" latinLnBrk="0" hangingPunct="1">
              <a:lnSpc>
                <a:spcPct val="90000"/>
              </a:lnSpc>
              <a:spcBef>
                <a:spcPts val="1000"/>
              </a:spcBef>
              <a:buFontTx/>
              <a:buNone/>
              <a:defRPr sz="900" kern="1200" baseline="0">
                <a:solidFill>
                  <a:schemeClr val="accent1"/>
                </a:solidFill>
                <a:latin typeface="+mn-lt"/>
                <a:ea typeface="+mn-ea"/>
                <a:cs typeface="+mn-cs"/>
              </a:defRPr>
            </a:lvl1pPr>
            <a:lvl2pPr marL="457200" indent="0" algn="l" defTabSz="914400" rtl="0" eaLnBrk="1" latinLnBrk="0" hangingPunct="1">
              <a:lnSpc>
                <a:spcPct val="90000"/>
              </a:lnSpc>
              <a:spcBef>
                <a:spcPts val="500"/>
              </a:spcBef>
              <a:buFontTx/>
              <a:buNone/>
              <a:defRPr sz="11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Tx/>
              <a:buNone/>
              <a:defRPr sz="105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Tx/>
              <a:buNone/>
              <a:defRPr sz="10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800" dirty="0">
                <a:solidFill>
                  <a:schemeClr val="bg1"/>
                </a:solidFill>
              </a:rPr>
              <a:t>LOCKHEED MARTIN PROPRIETARY INFORMATION</a:t>
            </a:r>
          </a:p>
        </p:txBody>
      </p:sp>
      <p:pic>
        <p:nvPicPr>
          <p:cNvPr id="14" name="Picture 13">
            <a:extLst>
              <a:ext uri="{FF2B5EF4-FFF2-40B4-BE49-F238E27FC236}">
                <a16:creationId xmlns:a16="http://schemas.microsoft.com/office/drawing/2014/main" id="{2D683D8F-7126-486B-B2B7-63AB091F55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00930" y="6392159"/>
            <a:ext cx="1479820" cy="357607"/>
          </a:xfrm>
          <a:prstGeom prst="rect">
            <a:avLst/>
          </a:prstGeom>
        </p:spPr>
      </p:pic>
      <p:sp>
        <p:nvSpPr>
          <p:cNvPr id="15" name="TextBox 14">
            <a:extLst>
              <a:ext uri="{FF2B5EF4-FFF2-40B4-BE49-F238E27FC236}">
                <a16:creationId xmlns:a16="http://schemas.microsoft.com/office/drawing/2014/main" id="{8666E35C-7C8A-47B1-9847-BA2D1888609A}"/>
              </a:ext>
            </a:extLst>
          </p:cNvPr>
          <p:cNvSpPr txBox="1"/>
          <p:nvPr/>
        </p:nvSpPr>
        <p:spPr>
          <a:xfrm>
            <a:off x="11582400" y="6464593"/>
            <a:ext cx="609600" cy="230832"/>
          </a:xfrm>
          <a:prstGeom prst="rect">
            <a:avLst/>
          </a:prstGeom>
          <a:noFill/>
        </p:spPr>
        <p:txBody>
          <a:bodyPr wrap="square" rtlCol="0">
            <a:spAutoFit/>
          </a:bodyPr>
          <a:lstStyle/>
          <a:p>
            <a:pPr algn="ctr"/>
            <a:fld id="{E5264778-C0F2-4A1D-870D-8751F1230773}" type="slidenum">
              <a:rPr lang="en-US" sz="900" smtClean="0">
                <a:solidFill>
                  <a:schemeClr val="bg1"/>
                </a:solidFill>
              </a:rPr>
              <a:pPr algn="ctr"/>
              <a:t>‹#›</a:t>
            </a:fld>
            <a:endParaRPr lang="en-US" sz="900" dirty="0">
              <a:solidFill>
                <a:schemeClr val="bg1"/>
              </a:solidFill>
            </a:endParaRPr>
          </a:p>
        </p:txBody>
      </p:sp>
    </p:spTree>
    <p:extLst>
      <p:ext uri="{BB962C8B-B14F-4D97-AF65-F5344CB8AC3E}">
        <p14:creationId xmlns:p14="http://schemas.microsoft.com/office/powerpoint/2010/main" val="2422586670"/>
      </p:ext>
    </p:extLst>
  </p:cSld>
  <p:clrMapOvr>
    <a:masterClrMapping/>
  </p:clrMapOvr>
  <p:extLst>
    <p:ext uri="{DCECCB84-F9BA-43D5-87BE-67443E8EF086}">
      <p15:sldGuideLst xmlns:p15="http://schemas.microsoft.com/office/powerpoint/2012/main">
        <p15:guide id="1" pos="38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264518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81051" y="1387475"/>
            <a:ext cx="5202767" cy="4916488"/>
          </a:xfrm>
        </p:spPr>
        <p:txBody>
          <a:bodyPr/>
          <a:lstStyle>
            <a:lvl1pPr>
              <a:defRPr sz="2000"/>
            </a:lvl1pPr>
            <a:lvl2pPr>
              <a:defRPr sz="18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017" y="1387475"/>
            <a:ext cx="5204883" cy="4916488"/>
          </a:xfrm>
        </p:spPr>
        <p:txBody>
          <a:bodyPr/>
          <a:lstStyle>
            <a:lvl1pPr>
              <a:defRPr sz="2000"/>
            </a:lvl1pPr>
            <a:lvl2pPr>
              <a:defRPr sz="18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25657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800"/>
            </a:lvl1pPr>
            <a:lvl2pPr>
              <a:defRPr sz="16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1800"/>
            </a:lvl1pPr>
            <a:lvl2pPr>
              <a:defRPr sz="16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97817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06812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40053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2400"/>
            </a:lvl1pPr>
            <a:lvl2pPr>
              <a:defRPr sz="20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984642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3812518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71567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9718" y="346075"/>
            <a:ext cx="2652183" cy="5957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81051" y="346075"/>
            <a:ext cx="7755467" cy="5957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35368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919817" y="346076"/>
            <a:ext cx="8331200" cy="663575"/>
          </a:xfrm>
        </p:spPr>
        <p:txBody>
          <a:bodyPr/>
          <a:lstStyle/>
          <a:p>
            <a:r>
              <a:rPr lang="en-US"/>
              <a:t>Click to edit Master title style</a:t>
            </a:r>
          </a:p>
        </p:txBody>
      </p:sp>
      <p:sp>
        <p:nvSpPr>
          <p:cNvPr id="3" name="Table Placeholder 2"/>
          <p:cNvSpPr>
            <a:spLocks noGrp="1"/>
          </p:cNvSpPr>
          <p:nvPr>
            <p:ph type="tbl" idx="1"/>
          </p:nvPr>
        </p:nvSpPr>
        <p:spPr>
          <a:xfrm>
            <a:off x="781052" y="1387475"/>
            <a:ext cx="10610849" cy="4916488"/>
          </a:xfrm>
        </p:spPr>
        <p:txBody>
          <a:bodyPr/>
          <a:lstStyle/>
          <a:p>
            <a:pPr lvl="0"/>
            <a:r>
              <a:rPr lang="en-US" noProof="0"/>
              <a:t>Click icon to add table</a:t>
            </a:r>
            <a:endParaRPr lang="en-US" noProof="0" dirty="0"/>
          </a:p>
        </p:txBody>
      </p:sp>
    </p:spTree>
    <p:extLst>
      <p:ext uri="{BB962C8B-B14F-4D97-AF65-F5344CB8AC3E}">
        <p14:creationId xmlns:p14="http://schemas.microsoft.com/office/powerpoint/2010/main" val="3663329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Option 3">
    <p:bg>
      <p:bgPr>
        <a:solidFill>
          <a:schemeClr val="bg1"/>
        </a:solidFill>
        <a:effectLst/>
      </p:bgPr>
    </p:bg>
    <p:spTree>
      <p:nvGrpSpPr>
        <p:cNvPr id="1" name=""/>
        <p:cNvGrpSpPr/>
        <p:nvPr/>
      </p:nvGrpSpPr>
      <p:grpSpPr>
        <a:xfrm>
          <a:off x="0" y="0"/>
          <a:ext cx="0" cy="0"/>
          <a:chOff x="0" y="0"/>
          <a:chExt cx="0" cy="0"/>
        </a:xfrm>
      </p:grpSpPr>
      <p:sp>
        <p:nvSpPr>
          <p:cNvPr id="26" name="Text Placeholder 24"/>
          <p:cNvSpPr>
            <a:spLocks noGrp="1"/>
          </p:cNvSpPr>
          <p:nvPr>
            <p:ph type="body" sz="quarter" idx="11" hasCustomPrompt="1"/>
          </p:nvPr>
        </p:nvSpPr>
        <p:spPr>
          <a:xfrm>
            <a:off x="755110" y="3084382"/>
            <a:ext cx="10684021" cy="403097"/>
          </a:xfrm>
          <a:prstGeom prst="rect">
            <a:avLst/>
          </a:prstGeom>
        </p:spPr>
        <p:txBody>
          <a:bodyPr/>
          <a:lstStyle>
            <a:lvl1pPr marL="0" indent="0" algn="ctr">
              <a:buNone/>
              <a:defRPr sz="2400" b="0" cap="all" baseline="0">
                <a:solidFill>
                  <a:srgbClr val="002F6C"/>
                </a:solidFill>
                <a:latin typeface="Agency FB" panose="020B0503020202020204" pitchFamily="34" charset="0"/>
              </a:defRPr>
            </a:lvl1pPr>
          </a:lstStyle>
          <a:p>
            <a:pPr lvl="0"/>
            <a:r>
              <a:rPr lang="en-US" dirty="0"/>
              <a:t>PRESENTATION SUBTITLE</a:t>
            </a:r>
          </a:p>
        </p:txBody>
      </p:sp>
      <p:sp>
        <p:nvSpPr>
          <p:cNvPr id="27" name="Text Placeholder 24"/>
          <p:cNvSpPr>
            <a:spLocks noGrp="1"/>
          </p:cNvSpPr>
          <p:nvPr>
            <p:ph type="body" sz="quarter" idx="12" hasCustomPrompt="1"/>
          </p:nvPr>
        </p:nvSpPr>
        <p:spPr>
          <a:xfrm>
            <a:off x="753989" y="4158597"/>
            <a:ext cx="10684021" cy="612333"/>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0" baseline="0">
                <a:solidFill>
                  <a:srgbClr val="002F6C"/>
                </a:solidFill>
                <a:latin typeface="+mn-lt"/>
              </a:defRPr>
            </a:lvl1pPr>
          </a:lstStyle>
          <a:p>
            <a:pPr lvl="0"/>
            <a:r>
              <a:rPr lang="en-US" dirty="0"/>
              <a:t>Presenter’s Full Name</a:t>
            </a:r>
            <a:br>
              <a:rPr lang="en-US" dirty="0"/>
            </a:br>
            <a:r>
              <a:rPr lang="en-US" dirty="0"/>
              <a:t>Job Title</a:t>
            </a:r>
          </a:p>
          <a:p>
            <a:pPr lvl="0"/>
            <a:endParaRPr lang="en-US" dirty="0"/>
          </a:p>
        </p:txBody>
      </p:sp>
      <p:sp>
        <p:nvSpPr>
          <p:cNvPr id="28" name="Text Placeholder 24"/>
          <p:cNvSpPr>
            <a:spLocks noGrp="1"/>
          </p:cNvSpPr>
          <p:nvPr>
            <p:ph type="body" sz="quarter" idx="13" hasCustomPrompt="1"/>
          </p:nvPr>
        </p:nvSpPr>
        <p:spPr>
          <a:xfrm>
            <a:off x="753989" y="3694076"/>
            <a:ext cx="10684021" cy="374650"/>
          </a:xfrm>
          <a:prstGeom prst="rect">
            <a:avLst/>
          </a:prstGeom>
        </p:spPr>
        <p:txBody>
          <a:bodyPr/>
          <a:lstStyle>
            <a:lvl1pPr marL="0" indent="0" algn="ctr">
              <a:buNone/>
              <a:defRPr sz="1800" b="0" baseline="0">
                <a:solidFill>
                  <a:srgbClr val="002F6C"/>
                </a:solidFill>
                <a:latin typeface="+mn-lt"/>
              </a:defRPr>
            </a:lvl1pPr>
          </a:lstStyle>
          <a:p>
            <a:pPr lvl="0"/>
            <a:r>
              <a:rPr lang="en-US" dirty="0"/>
              <a:t>Location/Date</a:t>
            </a:r>
          </a:p>
        </p:txBody>
      </p:sp>
      <p:sp>
        <p:nvSpPr>
          <p:cNvPr id="25" name="Text Placeholder 24"/>
          <p:cNvSpPr>
            <a:spLocks noGrp="1"/>
          </p:cNvSpPr>
          <p:nvPr>
            <p:ph type="body" sz="quarter" idx="10" hasCustomPrompt="1"/>
          </p:nvPr>
        </p:nvSpPr>
        <p:spPr>
          <a:xfrm>
            <a:off x="755111" y="2221008"/>
            <a:ext cx="10684021" cy="863374"/>
          </a:xfrm>
          <a:prstGeom prst="rect">
            <a:avLst/>
          </a:prstGeom>
        </p:spPr>
        <p:txBody>
          <a:bodyPr/>
          <a:lstStyle>
            <a:lvl1pPr marL="0" indent="0" algn="ctr">
              <a:buNone/>
              <a:defRPr sz="6000" b="1" cap="all" baseline="0">
                <a:solidFill>
                  <a:srgbClr val="002F6C"/>
                </a:solidFill>
                <a:latin typeface="Agency FB" panose="020B0503020202020204" pitchFamily="34" charset="0"/>
              </a:defRPr>
            </a:lvl1pPr>
          </a:lstStyle>
          <a:p>
            <a:pPr lvl="0"/>
            <a:r>
              <a:rPr lang="en-US" dirty="0"/>
              <a:t>CLICK TO ENTER PRESENTATION TITLE</a:t>
            </a:r>
          </a:p>
        </p:txBody>
      </p:sp>
      <p:sp>
        <p:nvSpPr>
          <p:cNvPr id="10" name="Text Placeholder 2"/>
          <p:cNvSpPr txBox="1">
            <a:spLocks/>
          </p:cNvSpPr>
          <p:nvPr/>
        </p:nvSpPr>
        <p:spPr>
          <a:xfrm>
            <a:off x="4363742" y="6478683"/>
            <a:ext cx="3463048" cy="285750"/>
          </a:xfrm>
          <a:prstGeom prst="rect">
            <a:avLst/>
          </a:prstGeom>
        </p:spPr>
        <p:txBody>
          <a:bodyPr/>
          <a:lstStyle>
            <a:lvl1pPr marL="0" indent="0" algn="l" defTabSz="914400" rtl="0" eaLnBrk="1" latinLnBrk="0" hangingPunct="1">
              <a:lnSpc>
                <a:spcPct val="90000"/>
              </a:lnSpc>
              <a:spcBef>
                <a:spcPts val="1000"/>
              </a:spcBef>
              <a:buFontTx/>
              <a:buNone/>
              <a:defRPr sz="900" kern="1200" baseline="0">
                <a:solidFill>
                  <a:schemeClr val="accent1"/>
                </a:solidFill>
                <a:latin typeface="+mn-lt"/>
                <a:ea typeface="+mn-ea"/>
                <a:cs typeface="+mn-cs"/>
              </a:defRPr>
            </a:lvl1pPr>
            <a:lvl2pPr marL="457200" indent="0" algn="l" defTabSz="914400" rtl="0" eaLnBrk="1" latinLnBrk="0" hangingPunct="1">
              <a:lnSpc>
                <a:spcPct val="90000"/>
              </a:lnSpc>
              <a:spcBef>
                <a:spcPts val="500"/>
              </a:spcBef>
              <a:buFontTx/>
              <a:buNone/>
              <a:defRPr sz="11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Tx/>
              <a:buNone/>
              <a:defRPr sz="105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Tx/>
              <a:buNone/>
              <a:defRPr sz="10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800" dirty="0">
                <a:solidFill>
                  <a:schemeClr val="bg1"/>
                </a:solidFill>
              </a:rPr>
              <a:t>LOCKHEED MARTIN PROPRIETARY INFORMATION</a:t>
            </a:r>
          </a:p>
        </p:txBody>
      </p:sp>
      <p:pic>
        <p:nvPicPr>
          <p:cNvPr id="12" name="Picture 11"/>
          <p:cNvPicPr>
            <a:picLocks noChangeAspect="1"/>
          </p:cNvPicPr>
          <p:nvPr/>
        </p:nvPicPr>
        <p:blipFill>
          <a:blip r:embed="rId2"/>
          <a:stretch>
            <a:fillRect/>
          </a:stretch>
        </p:blipFill>
        <p:spPr>
          <a:xfrm>
            <a:off x="3629159" y="5014796"/>
            <a:ext cx="4948480" cy="1185573"/>
          </a:xfrm>
          <a:prstGeom prst="rect">
            <a:avLst/>
          </a:prstGeom>
        </p:spPr>
      </p:pic>
    </p:spTree>
    <p:extLst>
      <p:ext uri="{BB962C8B-B14F-4D97-AF65-F5344CB8AC3E}">
        <p14:creationId xmlns:p14="http://schemas.microsoft.com/office/powerpoint/2010/main" val="1867880494"/>
      </p:ext>
    </p:extLst>
  </p:cSld>
  <p:clrMapOvr>
    <a:masterClrMapping/>
  </p:clrMapOvr>
  <p:extLst>
    <p:ext uri="{DCECCB84-F9BA-43D5-87BE-67443E8EF086}">
      <p15:sldGuideLst xmlns:p15="http://schemas.microsoft.com/office/powerpoint/2012/main">
        <p15:guide id="1" pos="38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Header Only">
    <p:spTree>
      <p:nvGrpSpPr>
        <p:cNvPr id="1" name=""/>
        <p:cNvGrpSpPr/>
        <p:nvPr/>
      </p:nvGrpSpPr>
      <p:grpSpPr>
        <a:xfrm>
          <a:off x="0" y="0"/>
          <a:ext cx="0" cy="0"/>
          <a:chOff x="0" y="0"/>
          <a:chExt cx="0" cy="0"/>
        </a:xfrm>
      </p:grpSpPr>
      <p:sp>
        <p:nvSpPr>
          <p:cNvPr id="7" name="Text Placeholder 10"/>
          <p:cNvSpPr>
            <a:spLocks noGrp="1"/>
          </p:cNvSpPr>
          <p:nvPr>
            <p:ph type="body" sz="quarter" idx="10" hasCustomPrompt="1"/>
          </p:nvPr>
        </p:nvSpPr>
        <p:spPr>
          <a:xfrm>
            <a:off x="497960" y="481100"/>
            <a:ext cx="6618169" cy="560887"/>
          </a:xfrm>
          <a:prstGeom prst="rect">
            <a:avLst/>
          </a:prstGeom>
        </p:spPr>
        <p:txBody>
          <a:bodyPr/>
          <a:lstStyle>
            <a:lvl1pPr marL="0" indent="0">
              <a:buNone/>
              <a:defRPr sz="4000" b="1" cap="all" baseline="0">
                <a:solidFill>
                  <a:schemeClr val="accent1"/>
                </a:solidFill>
                <a:latin typeface="Agency FB" panose="020B0503020202020204" pitchFamily="34" charset="0"/>
              </a:defRPr>
            </a:lvl1pPr>
          </a:lstStyle>
          <a:p>
            <a:pPr lvl="0"/>
            <a:r>
              <a:rPr lang="en-US" dirty="0"/>
              <a:t>CLICK TO ENTER HEADER</a:t>
            </a:r>
          </a:p>
        </p:txBody>
      </p:sp>
    </p:spTree>
    <p:extLst>
      <p:ext uri="{BB962C8B-B14F-4D97-AF65-F5344CB8AC3E}">
        <p14:creationId xmlns:p14="http://schemas.microsoft.com/office/powerpoint/2010/main" val="23905353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Title Slide Option 1">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C616DD9-4141-44B4-9024-184CA408964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733" b="2199"/>
          <a:stretch/>
        </p:blipFill>
        <p:spPr>
          <a:xfrm>
            <a:off x="0" y="0"/>
            <a:ext cx="12192000" cy="6858000"/>
          </a:xfrm>
          <a:prstGeom prst="rect">
            <a:avLst/>
          </a:prstGeom>
        </p:spPr>
      </p:pic>
      <p:sp>
        <p:nvSpPr>
          <p:cNvPr id="3" name="Rectangle 2">
            <a:extLst>
              <a:ext uri="{FF2B5EF4-FFF2-40B4-BE49-F238E27FC236}">
                <a16:creationId xmlns:a16="http://schemas.microsoft.com/office/drawing/2014/main" id="{625BF92F-A99C-491B-9679-DCC36BFC6190}"/>
              </a:ext>
            </a:extLst>
          </p:cNvPr>
          <p:cNvSpPr/>
          <p:nvPr/>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24"/>
          <p:cNvSpPr>
            <a:spLocks noGrp="1"/>
          </p:cNvSpPr>
          <p:nvPr>
            <p:ph type="body" sz="quarter" idx="11" hasCustomPrompt="1"/>
          </p:nvPr>
        </p:nvSpPr>
        <p:spPr>
          <a:xfrm>
            <a:off x="755110" y="3084382"/>
            <a:ext cx="10684021" cy="403097"/>
          </a:xfrm>
          <a:prstGeom prst="rect">
            <a:avLst/>
          </a:prstGeom>
        </p:spPr>
        <p:txBody>
          <a:bodyPr/>
          <a:lstStyle>
            <a:lvl1pPr marL="0" indent="0" algn="ctr">
              <a:buNone/>
              <a:defRPr sz="2400" b="0" cap="all" baseline="0">
                <a:solidFill>
                  <a:srgbClr val="002F6C"/>
                </a:solidFill>
                <a:latin typeface="Agency FB" panose="020B0503020202020204" pitchFamily="34" charset="0"/>
              </a:defRPr>
            </a:lvl1pPr>
          </a:lstStyle>
          <a:p>
            <a:pPr lvl="0"/>
            <a:r>
              <a:rPr lang="en-US" dirty="0"/>
              <a:t>PRESENTATION SUBTITLE</a:t>
            </a:r>
          </a:p>
        </p:txBody>
      </p:sp>
      <p:sp>
        <p:nvSpPr>
          <p:cNvPr id="27" name="Text Placeholder 24"/>
          <p:cNvSpPr>
            <a:spLocks noGrp="1"/>
          </p:cNvSpPr>
          <p:nvPr>
            <p:ph type="body" sz="quarter" idx="12" hasCustomPrompt="1"/>
          </p:nvPr>
        </p:nvSpPr>
        <p:spPr>
          <a:xfrm>
            <a:off x="753989" y="4158597"/>
            <a:ext cx="10684021" cy="612333"/>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0" baseline="0">
                <a:solidFill>
                  <a:srgbClr val="002F6C"/>
                </a:solidFill>
                <a:latin typeface="+mn-lt"/>
              </a:defRPr>
            </a:lvl1pPr>
          </a:lstStyle>
          <a:p>
            <a:pPr lvl="0"/>
            <a:r>
              <a:rPr lang="en-US" dirty="0"/>
              <a:t>Presenter’s Full Name</a:t>
            </a:r>
            <a:br>
              <a:rPr lang="en-US" dirty="0"/>
            </a:br>
            <a:r>
              <a:rPr lang="en-US" dirty="0"/>
              <a:t>Job Title</a:t>
            </a:r>
          </a:p>
          <a:p>
            <a:pPr lvl="0"/>
            <a:endParaRPr lang="en-US" dirty="0"/>
          </a:p>
        </p:txBody>
      </p:sp>
      <p:sp>
        <p:nvSpPr>
          <p:cNvPr id="28" name="Text Placeholder 24"/>
          <p:cNvSpPr>
            <a:spLocks noGrp="1"/>
          </p:cNvSpPr>
          <p:nvPr>
            <p:ph type="body" sz="quarter" idx="13" hasCustomPrompt="1"/>
          </p:nvPr>
        </p:nvSpPr>
        <p:spPr>
          <a:xfrm>
            <a:off x="753989" y="3694076"/>
            <a:ext cx="10684021" cy="374650"/>
          </a:xfrm>
          <a:prstGeom prst="rect">
            <a:avLst/>
          </a:prstGeom>
        </p:spPr>
        <p:txBody>
          <a:bodyPr/>
          <a:lstStyle>
            <a:lvl1pPr marL="0" indent="0" algn="ctr">
              <a:buNone/>
              <a:defRPr sz="1800" b="0" baseline="0">
                <a:solidFill>
                  <a:srgbClr val="002F6C"/>
                </a:solidFill>
                <a:latin typeface="+mn-lt"/>
              </a:defRPr>
            </a:lvl1pPr>
          </a:lstStyle>
          <a:p>
            <a:pPr lvl="0"/>
            <a:r>
              <a:rPr lang="en-US" dirty="0"/>
              <a:t>Location/Date</a:t>
            </a:r>
          </a:p>
        </p:txBody>
      </p:sp>
      <p:sp>
        <p:nvSpPr>
          <p:cNvPr id="25" name="Text Placeholder 24"/>
          <p:cNvSpPr>
            <a:spLocks noGrp="1"/>
          </p:cNvSpPr>
          <p:nvPr>
            <p:ph type="body" sz="quarter" idx="10" hasCustomPrompt="1"/>
          </p:nvPr>
        </p:nvSpPr>
        <p:spPr>
          <a:xfrm>
            <a:off x="755111" y="2221008"/>
            <a:ext cx="10684021" cy="863374"/>
          </a:xfrm>
          <a:prstGeom prst="rect">
            <a:avLst/>
          </a:prstGeom>
        </p:spPr>
        <p:txBody>
          <a:bodyPr/>
          <a:lstStyle>
            <a:lvl1pPr marL="0" indent="0" algn="ctr">
              <a:buNone/>
              <a:defRPr sz="6000" b="1" cap="all" baseline="0">
                <a:solidFill>
                  <a:srgbClr val="002F6C"/>
                </a:solidFill>
                <a:latin typeface="Agency FB" panose="020B0503020202020204" pitchFamily="34" charset="0"/>
              </a:defRPr>
            </a:lvl1pPr>
          </a:lstStyle>
          <a:p>
            <a:pPr lvl="0"/>
            <a:r>
              <a:rPr lang="en-US" dirty="0"/>
              <a:t>CLICK TO ENTER PRESENTATION TITLE</a:t>
            </a:r>
          </a:p>
        </p:txBody>
      </p:sp>
      <p:pic>
        <p:nvPicPr>
          <p:cNvPr id="12" name="Picture 11"/>
          <p:cNvPicPr>
            <a:picLocks noChangeAspect="1"/>
          </p:cNvPicPr>
          <p:nvPr/>
        </p:nvPicPr>
        <p:blipFill>
          <a:blip r:embed="rId3"/>
          <a:stretch>
            <a:fillRect/>
          </a:stretch>
        </p:blipFill>
        <p:spPr>
          <a:xfrm>
            <a:off x="3629159" y="5014796"/>
            <a:ext cx="4948480" cy="1185573"/>
          </a:xfrm>
          <a:prstGeom prst="rect">
            <a:avLst/>
          </a:prstGeom>
        </p:spPr>
      </p:pic>
    </p:spTree>
    <p:extLst>
      <p:ext uri="{BB962C8B-B14F-4D97-AF65-F5344CB8AC3E}">
        <p14:creationId xmlns:p14="http://schemas.microsoft.com/office/powerpoint/2010/main" val="1019143301"/>
      </p:ext>
    </p:extLst>
  </p:cSld>
  <p:clrMapOvr>
    <a:masterClrMapping/>
  </p:clrMapOvr>
  <p:extLst>
    <p:ext uri="{DCECCB84-F9BA-43D5-87BE-67443E8EF086}">
      <p15:sldGuideLst xmlns:p15="http://schemas.microsoft.com/office/powerpoint/2012/main">
        <p15:guide id="1" pos="38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Text with Header">
    <p:spTree>
      <p:nvGrpSpPr>
        <p:cNvPr id="1" name=""/>
        <p:cNvGrpSpPr/>
        <p:nvPr/>
      </p:nvGrpSpPr>
      <p:grpSpPr>
        <a:xfrm>
          <a:off x="0" y="0"/>
          <a:ext cx="0" cy="0"/>
          <a:chOff x="0" y="0"/>
          <a:chExt cx="0" cy="0"/>
        </a:xfrm>
      </p:grpSpPr>
      <p:sp>
        <p:nvSpPr>
          <p:cNvPr id="9" name="Text Placeholder 10"/>
          <p:cNvSpPr>
            <a:spLocks noGrp="1"/>
          </p:cNvSpPr>
          <p:nvPr>
            <p:ph type="body" sz="quarter" idx="10" hasCustomPrompt="1"/>
          </p:nvPr>
        </p:nvSpPr>
        <p:spPr>
          <a:xfrm>
            <a:off x="512136" y="481099"/>
            <a:ext cx="6618169" cy="560887"/>
          </a:xfrm>
          <a:prstGeom prst="rect">
            <a:avLst/>
          </a:prstGeom>
        </p:spPr>
        <p:txBody>
          <a:bodyPr/>
          <a:lstStyle>
            <a:lvl1pPr marL="0" indent="0">
              <a:buNone/>
              <a:defRPr sz="4000" b="1" cap="all" baseline="0">
                <a:solidFill>
                  <a:schemeClr val="accent1"/>
                </a:solidFill>
                <a:latin typeface="Agency FB" panose="020B0503020202020204" pitchFamily="34" charset="0"/>
              </a:defRPr>
            </a:lvl1pPr>
          </a:lstStyle>
          <a:p>
            <a:pPr lvl="0"/>
            <a:r>
              <a:rPr lang="en-US" dirty="0"/>
              <a:t>CLICK TO ENTER HEADER</a:t>
            </a:r>
          </a:p>
        </p:txBody>
      </p:sp>
      <p:sp>
        <p:nvSpPr>
          <p:cNvPr id="13" name="Content Placeholder 12"/>
          <p:cNvSpPr>
            <a:spLocks noGrp="1"/>
          </p:cNvSpPr>
          <p:nvPr>
            <p:ph sz="quarter" idx="12" hasCustomPrompt="1"/>
          </p:nvPr>
        </p:nvSpPr>
        <p:spPr>
          <a:xfrm>
            <a:off x="1178170" y="1311425"/>
            <a:ext cx="9835660" cy="4387360"/>
          </a:xfrm>
          <a:prstGeom prst="rect">
            <a:avLst/>
          </a:prstGeom>
        </p:spPr>
        <p:txBody>
          <a:bodyPr/>
          <a:lstStyle>
            <a:lvl1pPr marL="285750" indent="-285750">
              <a:buFont typeface="Arial" panose="020B0604020202020204" pitchFamily="34" charset="0"/>
              <a:buChar char="•"/>
              <a:defRPr sz="2400" baseline="0">
                <a:solidFill>
                  <a:srgbClr val="63666A"/>
                </a:solidFill>
                <a:latin typeface="+mn-lt"/>
              </a:defRPr>
            </a:lvl1pPr>
            <a:lvl2pPr>
              <a:defRPr sz="1800">
                <a:solidFill>
                  <a:schemeClr val="tx1"/>
                </a:solidFill>
              </a:defRPr>
            </a:lvl2pPr>
            <a:lvl3pPr>
              <a:defRPr sz="1600"/>
            </a:lvl3pPr>
            <a:lvl4pPr>
              <a:defRPr sz="1400"/>
            </a:lvl4pPr>
            <a:lvl5pPr>
              <a:defRPr sz="1400"/>
            </a:lvl5pPr>
            <a:lvl6pPr>
              <a:defRPr sz="1400"/>
            </a:lvl6pPr>
            <a:lvl7pPr>
              <a:defRPr sz="1400"/>
            </a:lvl7pPr>
            <a:lvl8pPr>
              <a:defRPr sz="1400"/>
            </a:lvl8pPr>
            <a:lvl9pPr marL="3657600" indent="0">
              <a:buNone/>
              <a:defRPr/>
            </a:lvl9pPr>
          </a:lstStyle>
          <a:p>
            <a:pPr lvl="0"/>
            <a:r>
              <a:rPr lang="en-US" dirty="0"/>
              <a:t>Click to enter text.</a:t>
            </a:r>
          </a:p>
          <a:p>
            <a:pPr lvl="1"/>
            <a:r>
              <a:rPr lang="en-US" dirty="0"/>
              <a:t>Second Bullet</a:t>
            </a:r>
          </a:p>
          <a:p>
            <a:pPr lvl="2"/>
            <a:r>
              <a:rPr lang="en-US" dirty="0"/>
              <a:t>Third Bullet</a:t>
            </a:r>
          </a:p>
          <a:p>
            <a:pPr lvl="0"/>
            <a:endParaRPr lang="en-US" dirty="0"/>
          </a:p>
        </p:txBody>
      </p:sp>
    </p:spTree>
    <p:extLst>
      <p:ext uri="{BB962C8B-B14F-4D97-AF65-F5344CB8AC3E}">
        <p14:creationId xmlns:p14="http://schemas.microsoft.com/office/powerpoint/2010/main" val="890045037"/>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40"/>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42891619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427224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15"/>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22"/>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6799633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81072" y="1387475"/>
            <a:ext cx="5202767" cy="49164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7017" y="1387475"/>
            <a:ext cx="5204883" cy="49164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68920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8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8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3959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77319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208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ext with Header">
    <p:spTree>
      <p:nvGrpSpPr>
        <p:cNvPr id="1" name=""/>
        <p:cNvGrpSpPr/>
        <p:nvPr/>
      </p:nvGrpSpPr>
      <p:grpSpPr>
        <a:xfrm>
          <a:off x="0" y="0"/>
          <a:ext cx="0" cy="0"/>
          <a:chOff x="0" y="0"/>
          <a:chExt cx="0" cy="0"/>
        </a:xfrm>
      </p:grpSpPr>
      <p:sp>
        <p:nvSpPr>
          <p:cNvPr id="9" name="Text Placeholder 10"/>
          <p:cNvSpPr>
            <a:spLocks noGrp="1"/>
          </p:cNvSpPr>
          <p:nvPr>
            <p:ph type="body" sz="quarter" idx="10" hasCustomPrompt="1"/>
          </p:nvPr>
        </p:nvSpPr>
        <p:spPr>
          <a:xfrm>
            <a:off x="512136" y="481099"/>
            <a:ext cx="6618169" cy="560887"/>
          </a:xfrm>
          <a:prstGeom prst="rect">
            <a:avLst/>
          </a:prstGeom>
        </p:spPr>
        <p:txBody>
          <a:bodyPr/>
          <a:lstStyle>
            <a:lvl1pPr marL="0" indent="0">
              <a:buNone/>
              <a:defRPr sz="4000" b="1" cap="all" baseline="0">
                <a:solidFill>
                  <a:schemeClr val="accent1"/>
                </a:solidFill>
                <a:latin typeface="Agency FB" panose="020B0503020202020204" pitchFamily="34" charset="0"/>
              </a:defRPr>
            </a:lvl1pPr>
          </a:lstStyle>
          <a:p>
            <a:pPr lvl="0"/>
            <a:r>
              <a:rPr lang="en-US" dirty="0"/>
              <a:t>CLICK TO ENTER HEADER</a:t>
            </a:r>
          </a:p>
        </p:txBody>
      </p:sp>
      <p:sp>
        <p:nvSpPr>
          <p:cNvPr id="13" name="Content Placeholder 12"/>
          <p:cNvSpPr>
            <a:spLocks noGrp="1"/>
          </p:cNvSpPr>
          <p:nvPr>
            <p:ph sz="quarter" idx="12" hasCustomPrompt="1"/>
          </p:nvPr>
        </p:nvSpPr>
        <p:spPr>
          <a:xfrm>
            <a:off x="1178170" y="1311425"/>
            <a:ext cx="9835660" cy="4387360"/>
          </a:xfrm>
          <a:prstGeom prst="rect">
            <a:avLst/>
          </a:prstGeom>
        </p:spPr>
        <p:txBody>
          <a:bodyPr/>
          <a:lstStyle>
            <a:lvl1pPr marL="285750" indent="-285750">
              <a:buFont typeface="Arial" panose="020B0604020202020204" pitchFamily="34" charset="0"/>
              <a:buChar char="•"/>
              <a:defRPr sz="2400" baseline="0">
                <a:solidFill>
                  <a:srgbClr val="63666A"/>
                </a:solidFill>
                <a:latin typeface="+mn-lt"/>
              </a:defRPr>
            </a:lvl1pPr>
            <a:lvl2pPr>
              <a:defRPr sz="1800">
                <a:solidFill>
                  <a:schemeClr val="tx1"/>
                </a:solidFill>
              </a:defRPr>
            </a:lvl2pPr>
            <a:lvl3pPr>
              <a:defRPr sz="1600"/>
            </a:lvl3pPr>
            <a:lvl4pPr>
              <a:defRPr sz="1400"/>
            </a:lvl4pPr>
            <a:lvl5pPr>
              <a:defRPr sz="1400"/>
            </a:lvl5pPr>
            <a:lvl6pPr>
              <a:defRPr sz="1400"/>
            </a:lvl6pPr>
            <a:lvl7pPr>
              <a:defRPr sz="1400"/>
            </a:lvl7pPr>
            <a:lvl8pPr>
              <a:defRPr sz="1400"/>
            </a:lvl8pPr>
            <a:lvl9pPr marL="3657600" indent="0">
              <a:buNone/>
              <a:defRPr/>
            </a:lvl9pPr>
          </a:lstStyle>
          <a:p>
            <a:pPr lvl="0"/>
            <a:r>
              <a:rPr lang="en-US" dirty="0"/>
              <a:t>Click to enter text.</a:t>
            </a:r>
          </a:p>
          <a:p>
            <a:pPr lvl="1"/>
            <a:r>
              <a:rPr lang="en-US" dirty="0"/>
              <a:t>Second Bullet</a:t>
            </a:r>
          </a:p>
          <a:p>
            <a:pPr lvl="2"/>
            <a:r>
              <a:rPr lang="en-US" dirty="0"/>
              <a:t>Third Bullet</a:t>
            </a:r>
          </a:p>
          <a:p>
            <a:pPr lvl="0"/>
            <a:endParaRPr lang="en-US" dirty="0"/>
          </a:p>
        </p:txBody>
      </p:sp>
    </p:spTree>
    <p:extLst>
      <p:ext uri="{BB962C8B-B14F-4D97-AF65-F5344CB8AC3E}">
        <p14:creationId xmlns:p14="http://schemas.microsoft.com/office/powerpoint/2010/main" val="1079143263"/>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9"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8"/>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19" y="143511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7872222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26351188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25367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9727" y="346075"/>
            <a:ext cx="2652183" cy="5957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81052" y="346075"/>
            <a:ext cx="7755467" cy="5957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07933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919817" y="346076"/>
            <a:ext cx="8331200" cy="663575"/>
          </a:xfrm>
        </p:spPr>
        <p:txBody>
          <a:bodyPr/>
          <a:lstStyle/>
          <a:p>
            <a:r>
              <a:rPr lang="en-US"/>
              <a:t>Click to edit Master title style</a:t>
            </a:r>
          </a:p>
        </p:txBody>
      </p:sp>
      <p:sp>
        <p:nvSpPr>
          <p:cNvPr id="3" name="Table Placeholder 2"/>
          <p:cNvSpPr>
            <a:spLocks noGrp="1"/>
          </p:cNvSpPr>
          <p:nvPr>
            <p:ph type="tbl" idx="1"/>
          </p:nvPr>
        </p:nvSpPr>
        <p:spPr>
          <a:xfrm>
            <a:off x="781072" y="1387475"/>
            <a:ext cx="10610849" cy="4916488"/>
          </a:xfrm>
        </p:spPr>
        <p:txBody>
          <a:bodyPr/>
          <a:lstStyle/>
          <a:p>
            <a:pPr lvl="0"/>
            <a:r>
              <a:rPr lang="en-US" noProof="0"/>
              <a:t>Click icon to add table</a:t>
            </a:r>
            <a:endParaRPr lang="en-US" noProof="0" dirty="0"/>
          </a:p>
        </p:txBody>
      </p:sp>
    </p:spTree>
    <p:extLst>
      <p:ext uri="{BB962C8B-B14F-4D97-AF65-F5344CB8AC3E}">
        <p14:creationId xmlns:p14="http://schemas.microsoft.com/office/powerpoint/2010/main" val="16403220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Title Slide Option 1">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C616DD9-4141-44B4-9024-184CA408964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733" b="2199"/>
          <a:stretch/>
        </p:blipFill>
        <p:spPr>
          <a:xfrm>
            <a:off x="0" y="0"/>
            <a:ext cx="12192000" cy="6858000"/>
          </a:xfrm>
          <a:prstGeom prst="rect">
            <a:avLst/>
          </a:prstGeom>
        </p:spPr>
      </p:pic>
      <p:sp>
        <p:nvSpPr>
          <p:cNvPr id="3" name="Rectangle 2">
            <a:extLst>
              <a:ext uri="{FF2B5EF4-FFF2-40B4-BE49-F238E27FC236}">
                <a16:creationId xmlns:a16="http://schemas.microsoft.com/office/drawing/2014/main" id="{625BF92F-A99C-491B-9679-DCC36BFC6190}"/>
              </a:ext>
            </a:extLst>
          </p:cNvPr>
          <p:cNvSpPr/>
          <p:nvPr/>
        </p:nvSpPr>
        <p:spPr>
          <a:xfrm>
            <a:off x="0" y="0"/>
            <a:ext cx="12192000"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Text Placeholder 24"/>
          <p:cNvSpPr>
            <a:spLocks noGrp="1"/>
          </p:cNvSpPr>
          <p:nvPr>
            <p:ph type="body" sz="quarter" idx="11" hasCustomPrompt="1"/>
          </p:nvPr>
        </p:nvSpPr>
        <p:spPr>
          <a:xfrm>
            <a:off x="755110" y="3084382"/>
            <a:ext cx="10684021" cy="403097"/>
          </a:xfrm>
          <a:prstGeom prst="rect">
            <a:avLst/>
          </a:prstGeom>
        </p:spPr>
        <p:txBody>
          <a:bodyPr/>
          <a:lstStyle>
            <a:lvl1pPr marL="0" indent="0" algn="ctr">
              <a:buNone/>
              <a:defRPr sz="2400" b="0" cap="all" baseline="0">
                <a:solidFill>
                  <a:srgbClr val="002F6C"/>
                </a:solidFill>
                <a:latin typeface="Agency FB" panose="020B0503020202020204" pitchFamily="34" charset="0"/>
              </a:defRPr>
            </a:lvl1pPr>
          </a:lstStyle>
          <a:p>
            <a:pPr lvl="0"/>
            <a:r>
              <a:rPr lang="en-US" dirty="0"/>
              <a:t>PRESENTATION SUBTITLE</a:t>
            </a:r>
          </a:p>
        </p:txBody>
      </p:sp>
      <p:sp>
        <p:nvSpPr>
          <p:cNvPr id="27" name="Text Placeholder 24"/>
          <p:cNvSpPr>
            <a:spLocks noGrp="1"/>
          </p:cNvSpPr>
          <p:nvPr>
            <p:ph type="body" sz="quarter" idx="12" hasCustomPrompt="1"/>
          </p:nvPr>
        </p:nvSpPr>
        <p:spPr>
          <a:xfrm>
            <a:off x="753989" y="4158597"/>
            <a:ext cx="10684021" cy="612333"/>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0" baseline="0">
                <a:solidFill>
                  <a:srgbClr val="002F6C"/>
                </a:solidFill>
                <a:latin typeface="+mn-lt"/>
              </a:defRPr>
            </a:lvl1pPr>
          </a:lstStyle>
          <a:p>
            <a:pPr lvl="0"/>
            <a:r>
              <a:rPr lang="en-US" dirty="0"/>
              <a:t>Presenter’s Full Name</a:t>
            </a:r>
            <a:br>
              <a:rPr lang="en-US" dirty="0"/>
            </a:br>
            <a:r>
              <a:rPr lang="en-US" dirty="0"/>
              <a:t>Job Title</a:t>
            </a:r>
          </a:p>
          <a:p>
            <a:pPr lvl="0"/>
            <a:endParaRPr lang="en-US" dirty="0"/>
          </a:p>
        </p:txBody>
      </p:sp>
      <p:sp>
        <p:nvSpPr>
          <p:cNvPr id="28" name="Text Placeholder 24"/>
          <p:cNvSpPr>
            <a:spLocks noGrp="1"/>
          </p:cNvSpPr>
          <p:nvPr>
            <p:ph type="body" sz="quarter" idx="13" hasCustomPrompt="1"/>
          </p:nvPr>
        </p:nvSpPr>
        <p:spPr>
          <a:xfrm>
            <a:off x="753989" y="3694076"/>
            <a:ext cx="10684021" cy="374650"/>
          </a:xfrm>
          <a:prstGeom prst="rect">
            <a:avLst/>
          </a:prstGeom>
        </p:spPr>
        <p:txBody>
          <a:bodyPr/>
          <a:lstStyle>
            <a:lvl1pPr marL="0" indent="0" algn="ctr">
              <a:buNone/>
              <a:defRPr sz="1800" b="0" baseline="0">
                <a:solidFill>
                  <a:srgbClr val="002F6C"/>
                </a:solidFill>
                <a:latin typeface="+mn-lt"/>
              </a:defRPr>
            </a:lvl1pPr>
          </a:lstStyle>
          <a:p>
            <a:pPr lvl="0"/>
            <a:r>
              <a:rPr lang="en-US" dirty="0"/>
              <a:t>Location/Date</a:t>
            </a:r>
          </a:p>
        </p:txBody>
      </p:sp>
      <p:sp>
        <p:nvSpPr>
          <p:cNvPr id="25" name="Text Placeholder 24"/>
          <p:cNvSpPr>
            <a:spLocks noGrp="1"/>
          </p:cNvSpPr>
          <p:nvPr>
            <p:ph type="body" sz="quarter" idx="10" hasCustomPrompt="1"/>
          </p:nvPr>
        </p:nvSpPr>
        <p:spPr>
          <a:xfrm>
            <a:off x="755111" y="2221008"/>
            <a:ext cx="10684021" cy="863374"/>
          </a:xfrm>
          <a:prstGeom prst="rect">
            <a:avLst/>
          </a:prstGeom>
        </p:spPr>
        <p:txBody>
          <a:bodyPr/>
          <a:lstStyle>
            <a:lvl1pPr marL="0" indent="0" algn="ctr">
              <a:buNone/>
              <a:defRPr sz="6000" b="1" cap="all" baseline="0">
                <a:solidFill>
                  <a:srgbClr val="002F6C"/>
                </a:solidFill>
                <a:latin typeface="Agency FB" panose="020B0503020202020204" pitchFamily="34" charset="0"/>
              </a:defRPr>
            </a:lvl1pPr>
          </a:lstStyle>
          <a:p>
            <a:pPr lvl="0"/>
            <a:r>
              <a:rPr lang="en-US" dirty="0"/>
              <a:t>CLICK TO ENTER PRESENTATION TITLE</a:t>
            </a:r>
          </a:p>
        </p:txBody>
      </p:sp>
      <p:sp>
        <p:nvSpPr>
          <p:cNvPr id="10" name="Text Placeholder 2"/>
          <p:cNvSpPr txBox="1">
            <a:spLocks/>
          </p:cNvSpPr>
          <p:nvPr/>
        </p:nvSpPr>
        <p:spPr>
          <a:xfrm>
            <a:off x="4363742" y="6478683"/>
            <a:ext cx="3463048" cy="285750"/>
          </a:xfrm>
          <a:prstGeom prst="rect">
            <a:avLst/>
          </a:prstGeom>
        </p:spPr>
        <p:txBody>
          <a:bodyPr/>
          <a:lstStyle>
            <a:lvl1pPr marL="0" indent="0" algn="l" defTabSz="914400" rtl="0" eaLnBrk="1" latinLnBrk="0" hangingPunct="1">
              <a:lnSpc>
                <a:spcPct val="90000"/>
              </a:lnSpc>
              <a:spcBef>
                <a:spcPts val="1000"/>
              </a:spcBef>
              <a:buFontTx/>
              <a:buNone/>
              <a:defRPr sz="900" kern="1200" baseline="0">
                <a:solidFill>
                  <a:schemeClr val="accent1"/>
                </a:solidFill>
                <a:latin typeface="+mn-lt"/>
                <a:ea typeface="+mn-ea"/>
                <a:cs typeface="+mn-cs"/>
              </a:defRPr>
            </a:lvl1pPr>
            <a:lvl2pPr marL="457200" indent="0" algn="l" defTabSz="914400" rtl="0" eaLnBrk="1" latinLnBrk="0" hangingPunct="1">
              <a:lnSpc>
                <a:spcPct val="90000"/>
              </a:lnSpc>
              <a:spcBef>
                <a:spcPts val="500"/>
              </a:spcBef>
              <a:buFontTx/>
              <a:buNone/>
              <a:defRPr sz="11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Tx/>
              <a:buNone/>
              <a:defRPr sz="105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Tx/>
              <a:buNone/>
              <a:defRPr sz="10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UNCLASSIFIED / FOR OFFICIAL USE ONLY</a:t>
            </a:r>
            <a:endPar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2" name="Picture 11"/>
          <p:cNvPicPr>
            <a:picLocks noChangeAspect="1"/>
          </p:cNvPicPr>
          <p:nvPr/>
        </p:nvPicPr>
        <p:blipFill>
          <a:blip r:embed="rId3"/>
          <a:stretch>
            <a:fillRect/>
          </a:stretch>
        </p:blipFill>
        <p:spPr>
          <a:xfrm>
            <a:off x="3629159" y="5014796"/>
            <a:ext cx="4948480" cy="1185573"/>
          </a:xfrm>
          <a:prstGeom prst="rect">
            <a:avLst/>
          </a:prstGeom>
        </p:spPr>
      </p:pic>
    </p:spTree>
    <p:extLst>
      <p:ext uri="{BB962C8B-B14F-4D97-AF65-F5344CB8AC3E}">
        <p14:creationId xmlns:p14="http://schemas.microsoft.com/office/powerpoint/2010/main" val="2427998883"/>
      </p:ext>
    </p:extLst>
  </p:cSld>
  <p:clrMapOvr>
    <a:masterClrMapping/>
  </p:clrMapOvr>
  <p:extLst>
    <p:ext uri="{DCECCB84-F9BA-43D5-87BE-67443E8EF086}">
      <p15:sldGuideLst xmlns:p15="http://schemas.microsoft.com/office/powerpoint/2012/main">
        <p15:guide id="1" pos="384">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Title Slide Option 2">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ADBCF5-FE09-4B95-9FDC-8C4F49C55DF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733" b="2199"/>
          <a:stretch/>
        </p:blipFill>
        <p:spPr>
          <a:xfrm>
            <a:off x="0" y="0"/>
            <a:ext cx="12192000" cy="6858000"/>
          </a:xfrm>
          <a:prstGeom prst="rect">
            <a:avLst/>
          </a:prstGeom>
        </p:spPr>
      </p:pic>
      <p:sp>
        <p:nvSpPr>
          <p:cNvPr id="26" name="Text Placeholder 24"/>
          <p:cNvSpPr>
            <a:spLocks noGrp="1"/>
          </p:cNvSpPr>
          <p:nvPr>
            <p:ph type="body" sz="quarter" idx="11" hasCustomPrompt="1"/>
          </p:nvPr>
        </p:nvSpPr>
        <p:spPr>
          <a:xfrm>
            <a:off x="2838203" y="1148704"/>
            <a:ext cx="9353797" cy="403097"/>
          </a:xfrm>
          <a:prstGeom prst="rect">
            <a:avLst/>
          </a:prstGeom>
        </p:spPr>
        <p:txBody>
          <a:bodyPr/>
          <a:lstStyle>
            <a:lvl1pPr marL="0" indent="0" algn="ctr">
              <a:buNone/>
              <a:defRPr sz="2400" b="0" cap="all" baseline="0">
                <a:solidFill>
                  <a:schemeClr val="bg1"/>
                </a:solidFill>
                <a:latin typeface="Agency FB" panose="020B0503020202020204" pitchFamily="34" charset="0"/>
              </a:defRPr>
            </a:lvl1pPr>
          </a:lstStyle>
          <a:p>
            <a:pPr lvl="0"/>
            <a:r>
              <a:rPr lang="en-US" dirty="0"/>
              <a:t>PRESENTATION SUBTITLE</a:t>
            </a:r>
          </a:p>
        </p:txBody>
      </p:sp>
      <p:sp>
        <p:nvSpPr>
          <p:cNvPr id="27" name="Text Placeholder 24"/>
          <p:cNvSpPr>
            <a:spLocks noGrp="1"/>
          </p:cNvSpPr>
          <p:nvPr>
            <p:ph type="body" sz="quarter" idx="12" hasCustomPrompt="1"/>
          </p:nvPr>
        </p:nvSpPr>
        <p:spPr>
          <a:xfrm>
            <a:off x="1" y="4621734"/>
            <a:ext cx="3978234" cy="612333"/>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b="0" baseline="0">
                <a:solidFill>
                  <a:srgbClr val="002F6C"/>
                </a:solidFill>
                <a:latin typeface="+mn-lt"/>
              </a:defRPr>
            </a:lvl1pPr>
          </a:lstStyle>
          <a:p>
            <a:pPr lvl="0"/>
            <a:r>
              <a:rPr lang="en-US" dirty="0"/>
              <a:t>Presenter’s Full Name</a:t>
            </a:r>
            <a:br>
              <a:rPr lang="en-US" dirty="0"/>
            </a:br>
            <a:r>
              <a:rPr lang="en-US" dirty="0"/>
              <a:t>Job Title</a:t>
            </a:r>
          </a:p>
          <a:p>
            <a:pPr lvl="0"/>
            <a:endParaRPr lang="en-US" dirty="0"/>
          </a:p>
        </p:txBody>
      </p:sp>
      <p:sp>
        <p:nvSpPr>
          <p:cNvPr id="25" name="Text Placeholder 24"/>
          <p:cNvSpPr>
            <a:spLocks noGrp="1"/>
          </p:cNvSpPr>
          <p:nvPr>
            <p:ph type="body" sz="quarter" idx="10" hasCustomPrompt="1"/>
          </p:nvPr>
        </p:nvSpPr>
        <p:spPr>
          <a:xfrm>
            <a:off x="2861953" y="261579"/>
            <a:ext cx="9330047" cy="830952"/>
          </a:xfrm>
          <a:prstGeom prst="rect">
            <a:avLst/>
          </a:prstGeom>
        </p:spPr>
        <p:txBody>
          <a:bodyPr/>
          <a:lstStyle>
            <a:lvl1pPr marL="0" indent="0" algn="ctr">
              <a:buNone/>
              <a:defRPr sz="5400" b="1" cap="all" baseline="0">
                <a:solidFill>
                  <a:schemeClr val="bg1"/>
                </a:solidFill>
                <a:latin typeface="Agency FB" panose="020B0503020202020204" pitchFamily="34" charset="0"/>
              </a:defRPr>
            </a:lvl1pPr>
          </a:lstStyle>
          <a:p>
            <a:pPr lvl="0"/>
            <a:r>
              <a:rPr lang="en-US" dirty="0"/>
              <a:t>CLICK TO ENTER PRESENTATION TITLE</a:t>
            </a:r>
          </a:p>
        </p:txBody>
      </p:sp>
      <p:sp>
        <p:nvSpPr>
          <p:cNvPr id="10" name="Text Placeholder 2"/>
          <p:cNvSpPr txBox="1">
            <a:spLocks/>
          </p:cNvSpPr>
          <p:nvPr/>
        </p:nvSpPr>
        <p:spPr>
          <a:xfrm>
            <a:off x="4363742" y="6478683"/>
            <a:ext cx="3463048" cy="285750"/>
          </a:xfrm>
          <a:prstGeom prst="rect">
            <a:avLst/>
          </a:prstGeom>
        </p:spPr>
        <p:txBody>
          <a:bodyPr/>
          <a:lstStyle>
            <a:lvl1pPr marL="0" indent="0" algn="l" defTabSz="914400" rtl="0" eaLnBrk="1" latinLnBrk="0" hangingPunct="1">
              <a:lnSpc>
                <a:spcPct val="90000"/>
              </a:lnSpc>
              <a:spcBef>
                <a:spcPts val="1000"/>
              </a:spcBef>
              <a:buFontTx/>
              <a:buNone/>
              <a:defRPr sz="900" kern="1200" baseline="0">
                <a:solidFill>
                  <a:schemeClr val="accent1"/>
                </a:solidFill>
                <a:latin typeface="+mn-lt"/>
                <a:ea typeface="+mn-ea"/>
                <a:cs typeface="+mn-cs"/>
              </a:defRPr>
            </a:lvl1pPr>
            <a:lvl2pPr marL="457200" indent="0" algn="l" defTabSz="914400" rtl="0" eaLnBrk="1" latinLnBrk="0" hangingPunct="1">
              <a:lnSpc>
                <a:spcPct val="90000"/>
              </a:lnSpc>
              <a:spcBef>
                <a:spcPts val="500"/>
              </a:spcBef>
              <a:buFontTx/>
              <a:buNone/>
              <a:defRPr sz="11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Tx/>
              <a:buNone/>
              <a:defRPr sz="105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Tx/>
              <a:buNone/>
              <a:defRPr sz="10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rPr>
              <a:t>LOCKHEED MARTIN PROPRIETARY INFORMATION</a:t>
            </a:r>
          </a:p>
        </p:txBody>
      </p:sp>
      <p:sp>
        <p:nvSpPr>
          <p:cNvPr id="11" name="Rectangle 10">
            <a:extLst>
              <a:ext uri="{FF2B5EF4-FFF2-40B4-BE49-F238E27FC236}">
                <a16:creationId xmlns:a16="http://schemas.microsoft.com/office/drawing/2014/main" id="{3D05E4B4-9EDB-45FA-B4D6-0D0CBF0D2040}"/>
              </a:ext>
            </a:extLst>
          </p:cNvPr>
          <p:cNvSpPr/>
          <p:nvPr/>
        </p:nvSpPr>
        <p:spPr>
          <a:xfrm>
            <a:off x="0" y="6286500"/>
            <a:ext cx="12192000" cy="571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 Placeholder 2">
            <a:extLst>
              <a:ext uri="{FF2B5EF4-FFF2-40B4-BE49-F238E27FC236}">
                <a16:creationId xmlns:a16="http://schemas.microsoft.com/office/drawing/2014/main" id="{5B41F2F4-680F-44AF-9905-266731C8D8E3}"/>
              </a:ext>
            </a:extLst>
          </p:cNvPr>
          <p:cNvSpPr txBox="1">
            <a:spLocks/>
          </p:cNvSpPr>
          <p:nvPr/>
        </p:nvSpPr>
        <p:spPr>
          <a:xfrm>
            <a:off x="4363742" y="6478683"/>
            <a:ext cx="3463048" cy="285750"/>
          </a:xfrm>
          <a:prstGeom prst="rect">
            <a:avLst/>
          </a:prstGeom>
        </p:spPr>
        <p:txBody>
          <a:bodyPr/>
          <a:lstStyle>
            <a:lvl1pPr marL="0" indent="0" algn="l" defTabSz="914400" rtl="0" eaLnBrk="1" latinLnBrk="0" hangingPunct="1">
              <a:lnSpc>
                <a:spcPct val="90000"/>
              </a:lnSpc>
              <a:spcBef>
                <a:spcPts val="1000"/>
              </a:spcBef>
              <a:buFontTx/>
              <a:buNone/>
              <a:defRPr sz="900" kern="1200" baseline="0">
                <a:solidFill>
                  <a:schemeClr val="accent1"/>
                </a:solidFill>
                <a:latin typeface="+mn-lt"/>
                <a:ea typeface="+mn-ea"/>
                <a:cs typeface="+mn-cs"/>
              </a:defRPr>
            </a:lvl1pPr>
            <a:lvl2pPr marL="457200" indent="0" algn="l" defTabSz="914400" rtl="0" eaLnBrk="1" latinLnBrk="0" hangingPunct="1">
              <a:lnSpc>
                <a:spcPct val="90000"/>
              </a:lnSpc>
              <a:spcBef>
                <a:spcPts val="500"/>
              </a:spcBef>
              <a:buFontTx/>
              <a:buNone/>
              <a:defRPr sz="11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Tx/>
              <a:buNone/>
              <a:defRPr sz="105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Tx/>
              <a:buNone/>
              <a:defRPr sz="10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mn-lt"/>
                <a:ea typeface="+mn-ea"/>
                <a:cs typeface="+mn-cs"/>
              </a:rPr>
              <a:t>UNCLASSIFIED / FOR OFFICIAL USE ONLY</a:t>
            </a:r>
            <a:endParaRPr kumimoji="0" lang="en-US" sz="700" b="0" i="0" u="none" strike="noStrike" kern="1200" cap="none" spc="0" normalizeH="0" baseline="0" noProof="0" dirty="0">
              <a:ln>
                <a:noFill/>
              </a:ln>
              <a:solidFill>
                <a:prstClr val="white"/>
              </a:solidFill>
              <a:effectLst/>
              <a:uLnTx/>
              <a:uFillTx/>
              <a:latin typeface="+mn-lt"/>
              <a:ea typeface="+mn-ea"/>
              <a:cs typeface="+mn-cs"/>
            </a:endParaRPr>
          </a:p>
        </p:txBody>
      </p:sp>
      <p:pic>
        <p:nvPicPr>
          <p:cNvPr id="14" name="Picture 13">
            <a:extLst>
              <a:ext uri="{FF2B5EF4-FFF2-40B4-BE49-F238E27FC236}">
                <a16:creationId xmlns:a16="http://schemas.microsoft.com/office/drawing/2014/main" id="{2D683D8F-7126-486B-B2B7-63AB091F55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00930" y="6392159"/>
            <a:ext cx="1479820" cy="357607"/>
          </a:xfrm>
          <a:prstGeom prst="rect">
            <a:avLst/>
          </a:prstGeom>
        </p:spPr>
      </p:pic>
      <p:sp>
        <p:nvSpPr>
          <p:cNvPr id="15" name="TextBox 14">
            <a:extLst>
              <a:ext uri="{FF2B5EF4-FFF2-40B4-BE49-F238E27FC236}">
                <a16:creationId xmlns:a16="http://schemas.microsoft.com/office/drawing/2014/main" id="{8666E35C-7C8A-47B1-9847-BA2D1888609A}"/>
              </a:ext>
            </a:extLst>
          </p:cNvPr>
          <p:cNvSpPr txBox="1"/>
          <p:nvPr/>
        </p:nvSpPr>
        <p:spPr>
          <a:xfrm>
            <a:off x="11582400" y="6464593"/>
            <a:ext cx="609600"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5264778-C0F2-4A1D-870D-8751F1230773}" type="slidenum">
              <a:rPr kumimoji="0" lang="en-US" sz="9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6818762"/>
      </p:ext>
    </p:extLst>
  </p:cSld>
  <p:clrMapOvr>
    <a:masterClrMapping/>
  </p:clrMapOvr>
  <p:extLst>
    <p:ext uri="{DCECCB84-F9BA-43D5-87BE-67443E8EF086}">
      <p15:sldGuideLst xmlns:p15="http://schemas.microsoft.com/office/powerpoint/2012/main">
        <p15:guide id="1" pos="384">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Title Slide Option 3">
    <p:bg>
      <p:bgPr>
        <a:solidFill>
          <a:schemeClr val="bg1"/>
        </a:solidFill>
        <a:effectLst/>
      </p:bgPr>
    </p:bg>
    <p:spTree>
      <p:nvGrpSpPr>
        <p:cNvPr id="1" name=""/>
        <p:cNvGrpSpPr/>
        <p:nvPr/>
      </p:nvGrpSpPr>
      <p:grpSpPr>
        <a:xfrm>
          <a:off x="0" y="0"/>
          <a:ext cx="0" cy="0"/>
          <a:chOff x="0" y="0"/>
          <a:chExt cx="0" cy="0"/>
        </a:xfrm>
      </p:grpSpPr>
      <p:sp>
        <p:nvSpPr>
          <p:cNvPr id="26" name="Text Placeholder 24"/>
          <p:cNvSpPr>
            <a:spLocks noGrp="1"/>
          </p:cNvSpPr>
          <p:nvPr>
            <p:ph type="body" sz="quarter" idx="11" hasCustomPrompt="1"/>
          </p:nvPr>
        </p:nvSpPr>
        <p:spPr>
          <a:xfrm>
            <a:off x="755110" y="3084382"/>
            <a:ext cx="10684021" cy="403097"/>
          </a:xfrm>
          <a:prstGeom prst="rect">
            <a:avLst/>
          </a:prstGeom>
        </p:spPr>
        <p:txBody>
          <a:bodyPr/>
          <a:lstStyle>
            <a:lvl1pPr marL="0" indent="0" algn="ctr">
              <a:buNone/>
              <a:defRPr sz="2400" b="0" cap="all" baseline="0">
                <a:solidFill>
                  <a:srgbClr val="002F6C"/>
                </a:solidFill>
                <a:latin typeface="Agency FB" panose="020B0503020202020204" pitchFamily="34" charset="0"/>
              </a:defRPr>
            </a:lvl1pPr>
          </a:lstStyle>
          <a:p>
            <a:pPr lvl="0"/>
            <a:r>
              <a:rPr lang="en-US" dirty="0"/>
              <a:t>PRESENTATION SUBTITLE</a:t>
            </a:r>
          </a:p>
        </p:txBody>
      </p:sp>
      <p:sp>
        <p:nvSpPr>
          <p:cNvPr id="27" name="Text Placeholder 24"/>
          <p:cNvSpPr>
            <a:spLocks noGrp="1"/>
          </p:cNvSpPr>
          <p:nvPr>
            <p:ph type="body" sz="quarter" idx="12" hasCustomPrompt="1"/>
          </p:nvPr>
        </p:nvSpPr>
        <p:spPr>
          <a:xfrm>
            <a:off x="753989" y="4158597"/>
            <a:ext cx="10684021" cy="612333"/>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0" baseline="0">
                <a:solidFill>
                  <a:srgbClr val="002F6C"/>
                </a:solidFill>
                <a:latin typeface="+mn-lt"/>
              </a:defRPr>
            </a:lvl1pPr>
          </a:lstStyle>
          <a:p>
            <a:pPr lvl="0"/>
            <a:r>
              <a:rPr lang="en-US" dirty="0"/>
              <a:t>Presenter’s Full Name</a:t>
            </a:r>
            <a:br>
              <a:rPr lang="en-US" dirty="0"/>
            </a:br>
            <a:r>
              <a:rPr lang="en-US" dirty="0"/>
              <a:t>Job Title</a:t>
            </a:r>
          </a:p>
          <a:p>
            <a:pPr lvl="0"/>
            <a:endParaRPr lang="en-US" dirty="0"/>
          </a:p>
        </p:txBody>
      </p:sp>
      <p:sp>
        <p:nvSpPr>
          <p:cNvPr id="28" name="Text Placeholder 24"/>
          <p:cNvSpPr>
            <a:spLocks noGrp="1"/>
          </p:cNvSpPr>
          <p:nvPr>
            <p:ph type="body" sz="quarter" idx="13" hasCustomPrompt="1"/>
          </p:nvPr>
        </p:nvSpPr>
        <p:spPr>
          <a:xfrm>
            <a:off x="753989" y="3694076"/>
            <a:ext cx="10684021" cy="374650"/>
          </a:xfrm>
          <a:prstGeom prst="rect">
            <a:avLst/>
          </a:prstGeom>
        </p:spPr>
        <p:txBody>
          <a:bodyPr/>
          <a:lstStyle>
            <a:lvl1pPr marL="0" indent="0" algn="ctr">
              <a:buNone/>
              <a:defRPr sz="1800" b="0" baseline="0">
                <a:solidFill>
                  <a:srgbClr val="002F6C"/>
                </a:solidFill>
                <a:latin typeface="+mn-lt"/>
              </a:defRPr>
            </a:lvl1pPr>
          </a:lstStyle>
          <a:p>
            <a:pPr lvl="0"/>
            <a:r>
              <a:rPr lang="en-US" dirty="0"/>
              <a:t>Location/Date</a:t>
            </a:r>
          </a:p>
        </p:txBody>
      </p:sp>
      <p:sp>
        <p:nvSpPr>
          <p:cNvPr id="25" name="Text Placeholder 24"/>
          <p:cNvSpPr>
            <a:spLocks noGrp="1"/>
          </p:cNvSpPr>
          <p:nvPr>
            <p:ph type="body" sz="quarter" idx="10" hasCustomPrompt="1"/>
          </p:nvPr>
        </p:nvSpPr>
        <p:spPr>
          <a:xfrm>
            <a:off x="755111" y="2221008"/>
            <a:ext cx="10684021" cy="863374"/>
          </a:xfrm>
          <a:prstGeom prst="rect">
            <a:avLst/>
          </a:prstGeom>
        </p:spPr>
        <p:txBody>
          <a:bodyPr/>
          <a:lstStyle>
            <a:lvl1pPr marL="0" indent="0" algn="ctr">
              <a:buNone/>
              <a:defRPr sz="6000" b="1" cap="all" baseline="0">
                <a:solidFill>
                  <a:srgbClr val="002F6C"/>
                </a:solidFill>
                <a:latin typeface="Agency FB" panose="020B0503020202020204" pitchFamily="34" charset="0"/>
              </a:defRPr>
            </a:lvl1pPr>
          </a:lstStyle>
          <a:p>
            <a:pPr lvl="0"/>
            <a:r>
              <a:rPr lang="en-US" dirty="0"/>
              <a:t>CLICK TO ENTER PRESENTATION TITLE</a:t>
            </a:r>
          </a:p>
        </p:txBody>
      </p:sp>
      <p:sp>
        <p:nvSpPr>
          <p:cNvPr id="10" name="Text Placeholder 2"/>
          <p:cNvSpPr txBox="1">
            <a:spLocks/>
          </p:cNvSpPr>
          <p:nvPr/>
        </p:nvSpPr>
        <p:spPr>
          <a:xfrm>
            <a:off x="4363742" y="6478683"/>
            <a:ext cx="3463048" cy="285750"/>
          </a:xfrm>
          <a:prstGeom prst="rect">
            <a:avLst/>
          </a:prstGeom>
        </p:spPr>
        <p:txBody>
          <a:bodyPr/>
          <a:lstStyle>
            <a:lvl1pPr marL="0" indent="0" algn="l" defTabSz="914400" rtl="0" eaLnBrk="1" latinLnBrk="0" hangingPunct="1">
              <a:lnSpc>
                <a:spcPct val="90000"/>
              </a:lnSpc>
              <a:spcBef>
                <a:spcPts val="1000"/>
              </a:spcBef>
              <a:buFontTx/>
              <a:buNone/>
              <a:defRPr sz="900" kern="1200" baseline="0">
                <a:solidFill>
                  <a:schemeClr val="accent1"/>
                </a:solidFill>
                <a:latin typeface="+mn-lt"/>
                <a:ea typeface="+mn-ea"/>
                <a:cs typeface="+mn-cs"/>
              </a:defRPr>
            </a:lvl1pPr>
            <a:lvl2pPr marL="457200" indent="0" algn="l" defTabSz="914400" rtl="0" eaLnBrk="1" latinLnBrk="0" hangingPunct="1">
              <a:lnSpc>
                <a:spcPct val="90000"/>
              </a:lnSpc>
              <a:spcBef>
                <a:spcPts val="500"/>
              </a:spcBef>
              <a:buFontTx/>
              <a:buNone/>
              <a:defRPr sz="11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Tx/>
              <a:buNone/>
              <a:defRPr sz="105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Tx/>
              <a:buNone/>
              <a:defRPr sz="10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rPr>
              <a:t>LOCKHEED MARTIN PROPRIETARY INFORMATION</a:t>
            </a:r>
          </a:p>
        </p:txBody>
      </p:sp>
      <p:pic>
        <p:nvPicPr>
          <p:cNvPr id="12" name="Picture 11"/>
          <p:cNvPicPr>
            <a:picLocks noChangeAspect="1"/>
          </p:cNvPicPr>
          <p:nvPr/>
        </p:nvPicPr>
        <p:blipFill>
          <a:blip r:embed="rId2"/>
          <a:stretch>
            <a:fillRect/>
          </a:stretch>
        </p:blipFill>
        <p:spPr>
          <a:xfrm>
            <a:off x="3629159" y="5014796"/>
            <a:ext cx="4948480" cy="1185573"/>
          </a:xfrm>
          <a:prstGeom prst="rect">
            <a:avLst/>
          </a:prstGeom>
        </p:spPr>
      </p:pic>
    </p:spTree>
    <p:extLst>
      <p:ext uri="{BB962C8B-B14F-4D97-AF65-F5344CB8AC3E}">
        <p14:creationId xmlns:p14="http://schemas.microsoft.com/office/powerpoint/2010/main" val="2559942107"/>
      </p:ext>
    </p:extLst>
  </p:cSld>
  <p:clrMapOvr>
    <a:masterClrMapping/>
  </p:clrMapOvr>
  <p:extLst>
    <p:ext uri="{DCECCB84-F9BA-43D5-87BE-67443E8EF086}">
      <p15:sldGuideLst xmlns:p15="http://schemas.microsoft.com/office/powerpoint/2012/main">
        <p15:guide id="1" pos="38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Text with Header">
    <p:spTree>
      <p:nvGrpSpPr>
        <p:cNvPr id="1" name=""/>
        <p:cNvGrpSpPr/>
        <p:nvPr/>
      </p:nvGrpSpPr>
      <p:grpSpPr>
        <a:xfrm>
          <a:off x="0" y="0"/>
          <a:ext cx="0" cy="0"/>
          <a:chOff x="0" y="0"/>
          <a:chExt cx="0" cy="0"/>
        </a:xfrm>
      </p:grpSpPr>
      <p:sp>
        <p:nvSpPr>
          <p:cNvPr id="9" name="Text Placeholder 10"/>
          <p:cNvSpPr>
            <a:spLocks noGrp="1"/>
          </p:cNvSpPr>
          <p:nvPr>
            <p:ph type="body" sz="quarter" idx="10" hasCustomPrompt="1"/>
          </p:nvPr>
        </p:nvSpPr>
        <p:spPr>
          <a:xfrm>
            <a:off x="512136" y="481099"/>
            <a:ext cx="6618169" cy="560887"/>
          </a:xfrm>
          <a:prstGeom prst="rect">
            <a:avLst/>
          </a:prstGeom>
        </p:spPr>
        <p:txBody>
          <a:bodyPr/>
          <a:lstStyle>
            <a:lvl1pPr marL="0" indent="0">
              <a:buNone/>
              <a:defRPr sz="4000" b="1" cap="all" baseline="0">
                <a:solidFill>
                  <a:schemeClr val="accent1"/>
                </a:solidFill>
                <a:latin typeface="Agency FB" panose="020B0503020202020204" pitchFamily="34" charset="0"/>
              </a:defRPr>
            </a:lvl1pPr>
          </a:lstStyle>
          <a:p>
            <a:pPr lvl="0"/>
            <a:r>
              <a:rPr lang="en-US" dirty="0"/>
              <a:t>CLICK TO ENTER HEADER</a:t>
            </a:r>
          </a:p>
        </p:txBody>
      </p:sp>
      <p:sp>
        <p:nvSpPr>
          <p:cNvPr id="13" name="Content Placeholder 12"/>
          <p:cNvSpPr>
            <a:spLocks noGrp="1"/>
          </p:cNvSpPr>
          <p:nvPr>
            <p:ph sz="quarter" idx="12" hasCustomPrompt="1"/>
          </p:nvPr>
        </p:nvSpPr>
        <p:spPr>
          <a:xfrm>
            <a:off x="1178170" y="1311425"/>
            <a:ext cx="9835660" cy="4387360"/>
          </a:xfrm>
          <a:prstGeom prst="rect">
            <a:avLst/>
          </a:prstGeom>
        </p:spPr>
        <p:txBody>
          <a:bodyPr/>
          <a:lstStyle>
            <a:lvl1pPr marL="285750" indent="-285750">
              <a:buFont typeface="Arial" panose="020B0604020202020204" pitchFamily="34" charset="0"/>
              <a:buChar char="•"/>
              <a:defRPr sz="2400" baseline="0">
                <a:solidFill>
                  <a:srgbClr val="63666A"/>
                </a:solidFill>
                <a:latin typeface="+mn-lt"/>
              </a:defRPr>
            </a:lvl1pPr>
            <a:lvl2pPr>
              <a:defRPr sz="1800">
                <a:solidFill>
                  <a:schemeClr val="tx1"/>
                </a:solidFill>
              </a:defRPr>
            </a:lvl2pPr>
            <a:lvl3pPr>
              <a:defRPr sz="1600"/>
            </a:lvl3pPr>
            <a:lvl4pPr>
              <a:defRPr sz="1400"/>
            </a:lvl4pPr>
            <a:lvl5pPr>
              <a:defRPr sz="1400"/>
            </a:lvl5pPr>
            <a:lvl6pPr>
              <a:defRPr sz="1400"/>
            </a:lvl6pPr>
            <a:lvl7pPr>
              <a:defRPr sz="1400"/>
            </a:lvl7pPr>
            <a:lvl8pPr>
              <a:defRPr sz="1400"/>
            </a:lvl8pPr>
            <a:lvl9pPr marL="3657600" indent="0">
              <a:buNone/>
              <a:defRPr/>
            </a:lvl9pPr>
          </a:lstStyle>
          <a:p>
            <a:pPr lvl="0"/>
            <a:r>
              <a:rPr lang="en-US" dirty="0"/>
              <a:t>Click to enter text.</a:t>
            </a:r>
          </a:p>
          <a:p>
            <a:pPr lvl="1"/>
            <a:r>
              <a:rPr lang="en-US" dirty="0"/>
              <a:t>Second Bullet</a:t>
            </a:r>
          </a:p>
          <a:p>
            <a:pPr lvl="2"/>
            <a:r>
              <a:rPr lang="en-US" dirty="0"/>
              <a:t>Third Bullet</a:t>
            </a:r>
          </a:p>
          <a:p>
            <a:pPr lvl="0"/>
            <a:endParaRPr lang="en-US" dirty="0"/>
          </a:p>
        </p:txBody>
      </p:sp>
    </p:spTree>
    <p:extLst>
      <p:ext uri="{BB962C8B-B14F-4D97-AF65-F5344CB8AC3E}">
        <p14:creationId xmlns:p14="http://schemas.microsoft.com/office/powerpoint/2010/main" val="1470589391"/>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Header Only">
    <p:spTree>
      <p:nvGrpSpPr>
        <p:cNvPr id="1" name=""/>
        <p:cNvGrpSpPr/>
        <p:nvPr/>
      </p:nvGrpSpPr>
      <p:grpSpPr>
        <a:xfrm>
          <a:off x="0" y="0"/>
          <a:ext cx="0" cy="0"/>
          <a:chOff x="0" y="0"/>
          <a:chExt cx="0" cy="0"/>
        </a:xfrm>
      </p:grpSpPr>
      <p:sp>
        <p:nvSpPr>
          <p:cNvPr id="7" name="Text Placeholder 10"/>
          <p:cNvSpPr>
            <a:spLocks noGrp="1"/>
          </p:cNvSpPr>
          <p:nvPr>
            <p:ph type="body" sz="quarter" idx="10" hasCustomPrompt="1"/>
          </p:nvPr>
        </p:nvSpPr>
        <p:spPr>
          <a:xfrm>
            <a:off x="497960" y="481100"/>
            <a:ext cx="6618169" cy="560887"/>
          </a:xfrm>
          <a:prstGeom prst="rect">
            <a:avLst/>
          </a:prstGeom>
        </p:spPr>
        <p:txBody>
          <a:bodyPr/>
          <a:lstStyle>
            <a:lvl1pPr marL="0" indent="0">
              <a:buNone/>
              <a:defRPr sz="4000" b="1" cap="all" baseline="0">
                <a:solidFill>
                  <a:schemeClr val="accent1"/>
                </a:solidFill>
                <a:latin typeface="Agency FB" panose="020B0503020202020204" pitchFamily="34" charset="0"/>
              </a:defRPr>
            </a:lvl1pPr>
          </a:lstStyle>
          <a:p>
            <a:pPr lvl="0"/>
            <a:r>
              <a:rPr lang="en-US" dirty="0"/>
              <a:t>CLICK TO ENTER HEADER</a:t>
            </a:r>
          </a:p>
        </p:txBody>
      </p:sp>
    </p:spTree>
    <p:extLst>
      <p:ext uri="{BB962C8B-B14F-4D97-AF65-F5344CB8AC3E}">
        <p14:creationId xmlns:p14="http://schemas.microsoft.com/office/powerpoint/2010/main" val="272540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Header Only">
    <p:spTree>
      <p:nvGrpSpPr>
        <p:cNvPr id="1" name=""/>
        <p:cNvGrpSpPr/>
        <p:nvPr/>
      </p:nvGrpSpPr>
      <p:grpSpPr>
        <a:xfrm>
          <a:off x="0" y="0"/>
          <a:ext cx="0" cy="0"/>
          <a:chOff x="0" y="0"/>
          <a:chExt cx="0" cy="0"/>
        </a:xfrm>
      </p:grpSpPr>
      <p:sp>
        <p:nvSpPr>
          <p:cNvPr id="7" name="Text Placeholder 10"/>
          <p:cNvSpPr>
            <a:spLocks noGrp="1"/>
          </p:cNvSpPr>
          <p:nvPr>
            <p:ph type="body" sz="quarter" idx="10" hasCustomPrompt="1"/>
          </p:nvPr>
        </p:nvSpPr>
        <p:spPr>
          <a:xfrm>
            <a:off x="497960" y="481100"/>
            <a:ext cx="6618169" cy="560887"/>
          </a:xfrm>
          <a:prstGeom prst="rect">
            <a:avLst/>
          </a:prstGeom>
        </p:spPr>
        <p:txBody>
          <a:bodyPr/>
          <a:lstStyle>
            <a:lvl1pPr marL="0" indent="0">
              <a:buNone/>
              <a:defRPr sz="4000" b="1" cap="all" baseline="0">
                <a:solidFill>
                  <a:schemeClr val="accent1"/>
                </a:solidFill>
                <a:latin typeface="Agency FB" panose="020B0503020202020204" pitchFamily="34" charset="0"/>
              </a:defRPr>
            </a:lvl1pPr>
          </a:lstStyle>
          <a:p>
            <a:pPr lvl="0"/>
            <a:r>
              <a:rPr lang="en-US" dirty="0"/>
              <a:t>CLICK TO ENTER HEADER</a:t>
            </a:r>
          </a:p>
        </p:txBody>
      </p:sp>
    </p:spTree>
    <p:extLst>
      <p:ext uri="{BB962C8B-B14F-4D97-AF65-F5344CB8AC3E}">
        <p14:creationId xmlns:p14="http://schemas.microsoft.com/office/powerpoint/2010/main" val="273962048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hoto with Blue Header and Message">
    <p:spTree>
      <p:nvGrpSpPr>
        <p:cNvPr id="1" name=""/>
        <p:cNvGrpSpPr/>
        <p:nvPr/>
      </p:nvGrpSpPr>
      <p:grpSpPr>
        <a:xfrm>
          <a:off x="0" y="0"/>
          <a:ext cx="0" cy="0"/>
          <a:chOff x="0" y="0"/>
          <a:chExt cx="0" cy="0"/>
        </a:xfrm>
      </p:grpSpPr>
      <p:sp>
        <p:nvSpPr>
          <p:cNvPr id="11" name="Text Placeholder 10"/>
          <p:cNvSpPr>
            <a:spLocks noGrp="1"/>
          </p:cNvSpPr>
          <p:nvPr>
            <p:ph type="body" sz="quarter" idx="10" hasCustomPrompt="1"/>
          </p:nvPr>
        </p:nvSpPr>
        <p:spPr>
          <a:xfrm>
            <a:off x="519224" y="481105"/>
            <a:ext cx="6618169" cy="560887"/>
          </a:xfrm>
          <a:prstGeom prst="rect">
            <a:avLst/>
          </a:prstGeom>
        </p:spPr>
        <p:txBody>
          <a:bodyPr/>
          <a:lstStyle>
            <a:lvl1pPr marL="0" indent="0">
              <a:buNone/>
              <a:defRPr sz="4000" b="1" cap="all" baseline="0">
                <a:solidFill>
                  <a:schemeClr val="accent1"/>
                </a:solidFill>
                <a:latin typeface="Agency FB" panose="020B0503020202020204" pitchFamily="34" charset="0"/>
              </a:defRPr>
            </a:lvl1pPr>
          </a:lstStyle>
          <a:p>
            <a:pPr lvl="0"/>
            <a:r>
              <a:rPr lang="en-US" dirty="0"/>
              <a:t>CLICK TO ENTER HEADER</a:t>
            </a:r>
          </a:p>
        </p:txBody>
      </p:sp>
      <p:sp>
        <p:nvSpPr>
          <p:cNvPr id="13" name="Text Placeholder 12"/>
          <p:cNvSpPr>
            <a:spLocks noGrp="1"/>
          </p:cNvSpPr>
          <p:nvPr>
            <p:ph type="body" sz="quarter" idx="11" hasCustomPrompt="1"/>
          </p:nvPr>
        </p:nvSpPr>
        <p:spPr>
          <a:xfrm>
            <a:off x="7379208" y="1438676"/>
            <a:ext cx="4729825" cy="3243052"/>
          </a:xfrm>
          <a:prstGeom prst="rect">
            <a:avLst/>
          </a:prstGeom>
          <a:solidFill>
            <a:srgbClr val="FFFFFF">
              <a:alpha val="80000"/>
            </a:srgbClr>
          </a:solidFill>
        </p:spPr>
        <p:txBody>
          <a:bodyPr tIns="91440" bIns="91440" anchor="ctr">
            <a:normAutofit/>
          </a:bodyPr>
          <a:lstStyle>
            <a:lvl1pPr marL="0" indent="0" algn="l">
              <a:lnSpc>
                <a:spcPct val="90000"/>
              </a:lnSpc>
              <a:spcBef>
                <a:spcPts val="0"/>
              </a:spcBef>
              <a:buNone/>
              <a:defRPr sz="4000" kern="1200" cap="all" baseline="0">
                <a:solidFill>
                  <a:schemeClr val="accent2"/>
                </a:solidFill>
                <a:latin typeface="Agency FB" panose="020B0503020202020204" pitchFamily="34" charset="0"/>
              </a:defRPr>
            </a:lvl1pPr>
          </a:lstStyle>
          <a:p>
            <a:pPr lvl="0"/>
            <a:r>
              <a:rPr lang="en-US" dirty="0"/>
              <a:t>ADD MESSAGE HERE.</a:t>
            </a:r>
          </a:p>
        </p:txBody>
      </p:sp>
    </p:spTree>
    <p:extLst>
      <p:ext uri="{BB962C8B-B14F-4D97-AF65-F5344CB8AC3E}">
        <p14:creationId xmlns:p14="http://schemas.microsoft.com/office/powerpoint/2010/main" val="3444752418"/>
      </p:ext>
    </p:extLst>
  </p:cSld>
  <p:clrMapOvr>
    <a:masterClrMapping/>
  </p:clrMapOvr>
  <p:extLst>
    <p:ext uri="{DCECCB84-F9BA-43D5-87BE-67443E8EF086}">
      <p15:sldGuideLst xmlns:p15="http://schemas.microsoft.com/office/powerpoint/2012/main">
        <p15:guide id="1" pos="38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_Photo with Blue Header and Message">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D0031BF9-3D08-4B73-8D22-4708F90367E5}"/>
              </a:ext>
            </a:extLst>
          </p:cNvPr>
          <p:cNvPicPr>
            <a:picLocks noChangeAspect="1"/>
          </p:cNvPicPr>
          <p:nvPr/>
        </p:nvPicPr>
        <p:blipFill rotWithShape="1">
          <a:blip r:embed="rId2">
            <a:extLst>
              <a:ext uri="{28A0092B-C50C-407E-A947-70E740481C1C}">
                <a14:useLocalDpi xmlns:a14="http://schemas.microsoft.com/office/drawing/2010/main" val="0"/>
              </a:ext>
            </a:extLst>
          </a:blip>
          <a:srcRect t="15960" r="1234" b="10173"/>
          <a:stretch/>
        </p:blipFill>
        <p:spPr>
          <a:xfrm>
            <a:off x="0" y="0"/>
            <a:ext cx="12192000" cy="6286500"/>
          </a:xfrm>
          <a:prstGeom prst="rect">
            <a:avLst/>
          </a:prstGeom>
        </p:spPr>
      </p:pic>
      <p:sp>
        <p:nvSpPr>
          <p:cNvPr id="16" name="Picture Placeholder 15"/>
          <p:cNvSpPr>
            <a:spLocks noGrp="1"/>
          </p:cNvSpPr>
          <p:nvPr>
            <p:ph type="pic" sz="quarter" idx="13"/>
          </p:nvPr>
        </p:nvSpPr>
        <p:spPr>
          <a:xfrm>
            <a:off x="0" y="0"/>
            <a:ext cx="12192000" cy="6286500"/>
          </a:xfrm>
          <a:prstGeom prst="rect">
            <a:avLst/>
          </a:prstGeom>
        </p:spPr>
        <p:txBody>
          <a:bodyPr anchor="ctr"/>
          <a:lstStyle>
            <a:lvl1pPr marL="0" indent="0" algn="ctr">
              <a:buNone/>
              <a:defRPr/>
            </a:lvl1pPr>
          </a:lstStyle>
          <a:p>
            <a:r>
              <a:rPr lang="en-US"/>
              <a:t>Click icon to add picture</a:t>
            </a:r>
            <a:endParaRPr lang="en-US" dirty="0"/>
          </a:p>
        </p:txBody>
      </p:sp>
      <p:sp>
        <p:nvSpPr>
          <p:cNvPr id="11" name="Text Placeholder 10"/>
          <p:cNvSpPr>
            <a:spLocks noGrp="1"/>
          </p:cNvSpPr>
          <p:nvPr>
            <p:ph type="body" sz="quarter" idx="10" hasCustomPrompt="1"/>
          </p:nvPr>
        </p:nvSpPr>
        <p:spPr>
          <a:xfrm>
            <a:off x="519224" y="481105"/>
            <a:ext cx="6618169" cy="560887"/>
          </a:xfrm>
          <a:prstGeom prst="rect">
            <a:avLst/>
          </a:prstGeom>
        </p:spPr>
        <p:txBody>
          <a:bodyPr/>
          <a:lstStyle>
            <a:lvl1pPr marL="0" indent="0">
              <a:buNone/>
              <a:defRPr sz="4000" b="1" cap="all" baseline="0">
                <a:solidFill>
                  <a:schemeClr val="accent1"/>
                </a:solidFill>
                <a:latin typeface="Agency FB" panose="020B0503020202020204" pitchFamily="34" charset="0"/>
              </a:defRPr>
            </a:lvl1pPr>
          </a:lstStyle>
          <a:p>
            <a:pPr lvl="0"/>
            <a:r>
              <a:rPr lang="en-US" dirty="0"/>
              <a:t>CLICK TO ENTER HEADER</a:t>
            </a:r>
          </a:p>
        </p:txBody>
      </p:sp>
      <p:sp>
        <p:nvSpPr>
          <p:cNvPr id="13" name="Text Placeholder 12"/>
          <p:cNvSpPr>
            <a:spLocks noGrp="1"/>
          </p:cNvSpPr>
          <p:nvPr>
            <p:ph type="body" sz="quarter" idx="11" hasCustomPrompt="1"/>
          </p:nvPr>
        </p:nvSpPr>
        <p:spPr>
          <a:xfrm>
            <a:off x="6096000" y="1100349"/>
            <a:ext cx="6013033" cy="3206476"/>
          </a:xfrm>
          <a:prstGeom prst="rect">
            <a:avLst/>
          </a:prstGeom>
          <a:solidFill>
            <a:srgbClr val="FFFFFF">
              <a:alpha val="80000"/>
            </a:srgbClr>
          </a:solidFill>
        </p:spPr>
        <p:txBody>
          <a:bodyPr tIns="91440" bIns="91440" anchor="ctr">
            <a:normAutofit/>
          </a:bodyPr>
          <a:lstStyle>
            <a:lvl1pPr marL="0" indent="0" algn="l">
              <a:lnSpc>
                <a:spcPct val="90000"/>
              </a:lnSpc>
              <a:spcBef>
                <a:spcPts val="0"/>
              </a:spcBef>
              <a:buNone/>
              <a:defRPr sz="4000" kern="1200" cap="all" baseline="0">
                <a:solidFill>
                  <a:schemeClr val="accent2"/>
                </a:solidFill>
                <a:latin typeface="Agency FB" panose="020B0503020202020204" pitchFamily="34" charset="0"/>
              </a:defRPr>
            </a:lvl1pPr>
          </a:lstStyle>
          <a:p>
            <a:pPr lvl="0"/>
            <a:r>
              <a:rPr lang="en-US" dirty="0"/>
              <a:t>ADD MESSAGE HERE.</a:t>
            </a:r>
          </a:p>
        </p:txBody>
      </p:sp>
    </p:spTree>
    <p:extLst>
      <p:ext uri="{BB962C8B-B14F-4D97-AF65-F5344CB8AC3E}">
        <p14:creationId xmlns:p14="http://schemas.microsoft.com/office/powerpoint/2010/main" val="2515754628"/>
      </p:ext>
    </p:extLst>
  </p:cSld>
  <p:clrMapOvr>
    <a:masterClrMapping/>
  </p:clrMapOvr>
  <p:extLst>
    <p:ext uri="{DCECCB84-F9BA-43D5-87BE-67443E8EF086}">
      <p15:sldGuideLst xmlns:p15="http://schemas.microsoft.com/office/powerpoint/2012/main">
        <p15:guide id="1" pos="38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Photo with White Header and Message">
    <p:spTree>
      <p:nvGrpSpPr>
        <p:cNvPr id="1" name=""/>
        <p:cNvGrpSpPr/>
        <p:nvPr/>
      </p:nvGrpSpPr>
      <p:grpSpPr>
        <a:xfrm>
          <a:off x="0" y="0"/>
          <a:ext cx="0" cy="0"/>
          <a:chOff x="0" y="0"/>
          <a:chExt cx="0" cy="0"/>
        </a:xfrm>
      </p:grpSpPr>
      <p:sp>
        <p:nvSpPr>
          <p:cNvPr id="16" name="Picture Placeholder 15"/>
          <p:cNvSpPr>
            <a:spLocks noGrp="1"/>
          </p:cNvSpPr>
          <p:nvPr>
            <p:ph type="pic" sz="quarter" idx="13"/>
          </p:nvPr>
        </p:nvSpPr>
        <p:spPr>
          <a:xfrm>
            <a:off x="0" y="-7088"/>
            <a:ext cx="12192000" cy="6286500"/>
          </a:xfrm>
          <a:prstGeom prst="rect">
            <a:avLst/>
          </a:prstGeom>
        </p:spPr>
        <p:txBody>
          <a:bodyPr anchor="ctr"/>
          <a:lstStyle>
            <a:lvl1pPr marL="0" indent="0" algn="ctr">
              <a:buNone/>
              <a:defRPr>
                <a:solidFill>
                  <a:schemeClr val="tx1"/>
                </a:solidFill>
              </a:defRPr>
            </a:lvl1pPr>
          </a:lstStyle>
          <a:p>
            <a:r>
              <a:rPr lang="en-US"/>
              <a:t>Click icon to add picture</a:t>
            </a:r>
            <a:endParaRPr lang="en-US" dirty="0"/>
          </a:p>
        </p:txBody>
      </p:sp>
      <p:sp>
        <p:nvSpPr>
          <p:cNvPr id="11" name="Text Placeholder 10"/>
          <p:cNvSpPr>
            <a:spLocks noGrp="1"/>
          </p:cNvSpPr>
          <p:nvPr>
            <p:ph type="body" sz="quarter" idx="10" hasCustomPrompt="1"/>
          </p:nvPr>
        </p:nvSpPr>
        <p:spPr>
          <a:xfrm>
            <a:off x="497957" y="481112"/>
            <a:ext cx="6618169" cy="560887"/>
          </a:xfrm>
          <a:prstGeom prst="rect">
            <a:avLst/>
          </a:prstGeom>
        </p:spPr>
        <p:txBody>
          <a:bodyPr/>
          <a:lstStyle>
            <a:lvl1pPr marL="0" indent="0">
              <a:buNone/>
              <a:defRPr sz="4000" b="1" cap="all" baseline="0">
                <a:solidFill>
                  <a:schemeClr val="bg1"/>
                </a:solidFill>
                <a:latin typeface="Agency FB" panose="020B0503020202020204" pitchFamily="34" charset="0"/>
              </a:defRPr>
            </a:lvl1pPr>
          </a:lstStyle>
          <a:p>
            <a:pPr lvl="0"/>
            <a:r>
              <a:rPr lang="en-US" dirty="0"/>
              <a:t>CLICK TO ENTER HEADER</a:t>
            </a:r>
          </a:p>
        </p:txBody>
      </p:sp>
      <p:sp>
        <p:nvSpPr>
          <p:cNvPr id="13" name="Text Placeholder 12"/>
          <p:cNvSpPr>
            <a:spLocks noGrp="1"/>
          </p:cNvSpPr>
          <p:nvPr>
            <p:ph type="body" sz="quarter" idx="11" hasCustomPrompt="1"/>
          </p:nvPr>
        </p:nvSpPr>
        <p:spPr>
          <a:xfrm>
            <a:off x="6954763" y="2737125"/>
            <a:ext cx="4625974" cy="2961660"/>
          </a:xfrm>
          <a:prstGeom prst="rect">
            <a:avLst/>
          </a:prstGeom>
          <a:solidFill>
            <a:srgbClr val="FFFFFF">
              <a:alpha val="80000"/>
            </a:srgbClr>
          </a:solidFill>
        </p:spPr>
        <p:txBody>
          <a:bodyPr tIns="91440" bIns="91440" anchor="ctr">
            <a:normAutofit/>
          </a:bodyPr>
          <a:lstStyle>
            <a:lvl1pPr marL="0" indent="0" algn="r">
              <a:lnSpc>
                <a:spcPct val="90000"/>
              </a:lnSpc>
              <a:spcBef>
                <a:spcPts val="0"/>
              </a:spcBef>
              <a:buNone/>
              <a:defRPr sz="4000" kern="1200" cap="all" baseline="0">
                <a:solidFill>
                  <a:schemeClr val="accent2"/>
                </a:solidFill>
                <a:latin typeface="Agency FB" panose="020B0503020202020204" pitchFamily="34" charset="0"/>
              </a:defRPr>
            </a:lvl1pPr>
          </a:lstStyle>
          <a:p>
            <a:pPr lvl="0"/>
            <a:r>
              <a:rPr lang="en-US" dirty="0"/>
              <a:t>ADD MESSAGE                HERE.</a:t>
            </a:r>
          </a:p>
        </p:txBody>
      </p:sp>
    </p:spTree>
    <p:extLst>
      <p:ext uri="{BB962C8B-B14F-4D97-AF65-F5344CB8AC3E}">
        <p14:creationId xmlns:p14="http://schemas.microsoft.com/office/powerpoint/2010/main" val="27311563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Photo with Blue Header">
    <p:spTree>
      <p:nvGrpSpPr>
        <p:cNvPr id="1" name=""/>
        <p:cNvGrpSpPr/>
        <p:nvPr/>
      </p:nvGrpSpPr>
      <p:grpSpPr>
        <a:xfrm>
          <a:off x="0" y="0"/>
          <a:ext cx="0" cy="0"/>
          <a:chOff x="0" y="0"/>
          <a:chExt cx="0" cy="0"/>
        </a:xfrm>
      </p:grpSpPr>
      <p:sp>
        <p:nvSpPr>
          <p:cNvPr id="16" name="Picture Placeholder 15"/>
          <p:cNvSpPr>
            <a:spLocks noGrp="1"/>
          </p:cNvSpPr>
          <p:nvPr>
            <p:ph type="pic" sz="quarter" idx="13"/>
          </p:nvPr>
        </p:nvSpPr>
        <p:spPr>
          <a:xfrm>
            <a:off x="0" y="0"/>
            <a:ext cx="12192000" cy="6286500"/>
          </a:xfrm>
          <a:prstGeom prst="rect">
            <a:avLst/>
          </a:prstGeom>
        </p:spPr>
        <p:txBody>
          <a:bodyPr anchor="ctr"/>
          <a:lstStyle>
            <a:lvl1pPr marL="0" indent="0" algn="ctr">
              <a:buNone/>
              <a:defRPr/>
            </a:lvl1pPr>
          </a:lstStyle>
          <a:p>
            <a:r>
              <a:rPr lang="en-US"/>
              <a:t>Click icon to add picture</a:t>
            </a:r>
            <a:endParaRPr lang="en-US" dirty="0"/>
          </a:p>
        </p:txBody>
      </p:sp>
      <p:sp>
        <p:nvSpPr>
          <p:cNvPr id="11" name="Text Placeholder 10"/>
          <p:cNvSpPr>
            <a:spLocks noGrp="1"/>
          </p:cNvSpPr>
          <p:nvPr>
            <p:ph type="body" sz="quarter" idx="10" hasCustomPrompt="1"/>
          </p:nvPr>
        </p:nvSpPr>
        <p:spPr>
          <a:xfrm>
            <a:off x="505048" y="481101"/>
            <a:ext cx="6618169" cy="560887"/>
          </a:xfrm>
          <a:prstGeom prst="rect">
            <a:avLst/>
          </a:prstGeom>
        </p:spPr>
        <p:txBody>
          <a:bodyPr/>
          <a:lstStyle>
            <a:lvl1pPr marL="0" indent="0">
              <a:buNone/>
              <a:defRPr sz="4000" b="1" cap="all" baseline="0">
                <a:solidFill>
                  <a:schemeClr val="accent1"/>
                </a:solidFill>
                <a:latin typeface="Agency FB" panose="020B0503020202020204" pitchFamily="34" charset="0"/>
              </a:defRPr>
            </a:lvl1pPr>
          </a:lstStyle>
          <a:p>
            <a:pPr lvl="0"/>
            <a:r>
              <a:rPr lang="en-US" dirty="0"/>
              <a:t>CLICK TO ENTER HEADER</a:t>
            </a:r>
          </a:p>
        </p:txBody>
      </p:sp>
    </p:spTree>
    <p:extLst>
      <p:ext uri="{BB962C8B-B14F-4D97-AF65-F5344CB8AC3E}">
        <p14:creationId xmlns:p14="http://schemas.microsoft.com/office/powerpoint/2010/main" val="317576536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Photo with White Header">
    <p:spTree>
      <p:nvGrpSpPr>
        <p:cNvPr id="1" name=""/>
        <p:cNvGrpSpPr/>
        <p:nvPr/>
      </p:nvGrpSpPr>
      <p:grpSpPr>
        <a:xfrm>
          <a:off x="0" y="0"/>
          <a:ext cx="0" cy="0"/>
          <a:chOff x="0" y="0"/>
          <a:chExt cx="0" cy="0"/>
        </a:xfrm>
      </p:grpSpPr>
      <p:sp>
        <p:nvSpPr>
          <p:cNvPr id="16" name="Picture Placeholder 15"/>
          <p:cNvSpPr>
            <a:spLocks noGrp="1"/>
          </p:cNvSpPr>
          <p:nvPr>
            <p:ph type="pic" sz="quarter" idx="13"/>
          </p:nvPr>
        </p:nvSpPr>
        <p:spPr>
          <a:xfrm>
            <a:off x="0" y="0"/>
            <a:ext cx="12192000" cy="6286500"/>
          </a:xfrm>
          <a:prstGeom prst="rect">
            <a:avLst/>
          </a:prstGeom>
        </p:spPr>
        <p:txBody>
          <a:bodyPr anchor="ctr"/>
          <a:lstStyle>
            <a:lvl1pPr marL="0" indent="0" algn="ctr">
              <a:buNone/>
              <a:defRPr/>
            </a:lvl1pPr>
          </a:lstStyle>
          <a:p>
            <a:r>
              <a:rPr lang="en-US"/>
              <a:t>Click icon to add picture</a:t>
            </a:r>
            <a:endParaRPr lang="en-US" dirty="0"/>
          </a:p>
        </p:txBody>
      </p:sp>
      <p:sp>
        <p:nvSpPr>
          <p:cNvPr id="11" name="Text Placeholder 10"/>
          <p:cNvSpPr>
            <a:spLocks noGrp="1"/>
          </p:cNvSpPr>
          <p:nvPr>
            <p:ph type="body" sz="quarter" idx="10" hasCustomPrompt="1"/>
          </p:nvPr>
        </p:nvSpPr>
        <p:spPr>
          <a:xfrm>
            <a:off x="505048" y="481099"/>
            <a:ext cx="6618169" cy="560887"/>
          </a:xfrm>
          <a:prstGeom prst="rect">
            <a:avLst/>
          </a:prstGeom>
        </p:spPr>
        <p:txBody>
          <a:bodyPr/>
          <a:lstStyle>
            <a:lvl1pPr marL="0" indent="0">
              <a:buNone/>
              <a:defRPr sz="4000" b="1" cap="all" baseline="0">
                <a:solidFill>
                  <a:schemeClr val="bg1"/>
                </a:solidFill>
                <a:latin typeface="Agency FB" panose="020B0503020202020204" pitchFamily="34" charset="0"/>
              </a:defRPr>
            </a:lvl1pPr>
          </a:lstStyle>
          <a:p>
            <a:pPr lvl="0"/>
            <a:r>
              <a:rPr lang="en-US" dirty="0"/>
              <a:t>CLICK TO ENTER HEADER</a:t>
            </a:r>
          </a:p>
        </p:txBody>
      </p:sp>
    </p:spTree>
    <p:extLst>
      <p:ext uri="{BB962C8B-B14F-4D97-AF65-F5344CB8AC3E}">
        <p14:creationId xmlns:p14="http://schemas.microsoft.com/office/powerpoint/2010/main" val="180902490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Photo without Header">
    <p:spTree>
      <p:nvGrpSpPr>
        <p:cNvPr id="1" name=""/>
        <p:cNvGrpSpPr/>
        <p:nvPr/>
      </p:nvGrpSpPr>
      <p:grpSpPr>
        <a:xfrm>
          <a:off x="0" y="0"/>
          <a:ext cx="0" cy="0"/>
          <a:chOff x="0" y="0"/>
          <a:chExt cx="0" cy="0"/>
        </a:xfrm>
      </p:grpSpPr>
      <p:sp>
        <p:nvSpPr>
          <p:cNvPr id="13" name="Picture Placeholder 15"/>
          <p:cNvSpPr>
            <a:spLocks noGrp="1"/>
          </p:cNvSpPr>
          <p:nvPr>
            <p:ph type="pic" sz="quarter" idx="13"/>
          </p:nvPr>
        </p:nvSpPr>
        <p:spPr>
          <a:xfrm>
            <a:off x="0" y="0"/>
            <a:ext cx="12192000" cy="6286500"/>
          </a:xfrm>
          <a:prstGeom prst="rect">
            <a:avLst/>
          </a:prstGeom>
        </p:spPr>
        <p:txBody>
          <a:bodyPr anchor="ctr"/>
          <a:lstStyle>
            <a:lvl1pPr marL="0" indent="0" algn="ctr">
              <a:buNone/>
              <a:defRPr/>
            </a:lvl1pPr>
          </a:lstStyle>
          <a:p>
            <a:r>
              <a:rPr lang="en-US"/>
              <a:t>Click icon to add picture</a:t>
            </a:r>
            <a:endParaRPr lang="en-US" dirty="0"/>
          </a:p>
        </p:txBody>
      </p:sp>
      <p:sp>
        <p:nvSpPr>
          <p:cNvPr id="14" name="Text Placeholder 12"/>
          <p:cNvSpPr>
            <a:spLocks noGrp="1"/>
          </p:cNvSpPr>
          <p:nvPr>
            <p:ph type="body" sz="quarter" idx="11" hasCustomPrompt="1"/>
          </p:nvPr>
        </p:nvSpPr>
        <p:spPr>
          <a:xfrm>
            <a:off x="6954762" y="2737125"/>
            <a:ext cx="4625974" cy="2961660"/>
          </a:xfrm>
          <a:prstGeom prst="rect">
            <a:avLst/>
          </a:prstGeom>
          <a:solidFill>
            <a:srgbClr val="FFFFFF">
              <a:alpha val="80000"/>
            </a:srgbClr>
          </a:solidFill>
        </p:spPr>
        <p:txBody>
          <a:bodyPr anchor="ctr">
            <a:normAutofit/>
          </a:bodyPr>
          <a:lstStyle>
            <a:lvl1pPr marL="0" indent="0" algn="r">
              <a:lnSpc>
                <a:spcPct val="90000"/>
              </a:lnSpc>
              <a:spcBef>
                <a:spcPts val="0"/>
              </a:spcBef>
              <a:buNone/>
              <a:defRPr sz="4000" kern="1200" cap="all" baseline="0">
                <a:solidFill>
                  <a:schemeClr val="accent2"/>
                </a:solidFill>
                <a:latin typeface="Agency FB" panose="020B0503020202020204" pitchFamily="34" charset="0"/>
              </a:defRPr>
            </a:lvl1pPr>
          </a:lstStyle>
          <a:p>
            <a:pPr lvl="0"/>
            <a:r>
              <a:rPr lang="en-US" dirty="0"/>
              <a:t>ADD MESSAGE                HERE.</a:t>
            </a:r>
          </a:p>
        </p:txBody>
      </p:sp>
    </p:spTree>
    <p:extLst>
      <p:ext uri="{BB962C8B-B14F-4D97-AF65-F5344CB8AC3E}">
        <p14:creationId xmlns:p14="http://schemas.microsoft.com/office/powerpoint/2010/main" val="31846137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ransition Slide">
    <p:bg>
      <p:bgPr>
        <a:solidFill>
          <a:schemeClr val="bg1"/>
        </a:solidFill>
        <a:effectLst/>
      </p:bgPr>
    </p:bg>
    <p:spTree>
      <p:nvGrpSpPr>
        <p:cNvPr id="1" name=""/>
        <p:cNvGrpSpPr/>
        <p:nvPr/>
      </p:nvGrpSpPr>
      <p:grpSpPr>
        <a:xfrm>
          <a:off x="0" y="0"/>
          <a:ext cx="0" cy="0"/>
          <a:chOff x="0" y="0"/>
          <a:chExt cx="0" cy="0"/>
        </a:xfrm>
      </p:grpSpPr>
      <p:sp>
        <p:nvSpPr>
          <p:cNvPr id="13" name="Text Placeholder 24"/>
          <p:cNvSpPr>
            <a:spLocks noGrp="1"/>
          </p:cNvSpPr>
          <p:nvPr>
            <p:ph type="body" sz="quarter" idx="10" hasCustomPrompt="1"/>
          </p:nvPr>
        </p:nvSpPr>
        <p:spPr>
          <a:xfrm>
            <a:off x="755111" y="2613367"/>
            <a:ext cx="10684021" cy="863374"/>
          </a:xfrm>
          <a:prstGeom prst="rect">
            <a:avLst/>
          </a:prstGeom>
        </p:spPr>
        <p:txBody>
          <a:bodyPr/>
          <a:lstStyle>
            <a:lvl1pPr marL="0" indent="0" algn="ctr">
              <a:buNone/>
              <a:defRPr sz="6000" b="1" cap="all" baseline="0">
                <a:solidFill>
                  <a:srgbClr val="002F6C"/>
                </a:solidFill>
                <a:latin typeface="Agency FB" panose="020B0503020202020204" pitchFamily="34" charset="0"/>
              </a:defRPr>
            </a:lvl1pPr>
          </a:lstStyle>
          <a:p>
            <a:pPr lvl="0"/>
            <a:r>
              <a:rPr lang="en-US" dirty="0"/>
              <a:t>CLICK TO ENTER TRANSITION TITLE</a:t>
            </a:r>
          </a:p>
        </p:txBody>
      </p:sp>
      <p:sp>
        <p:nvSpPr>
          <p:cNvPr id="12" name="Text Placeholder 24"/>
          <p:cNvSpPr>
            <a:spLocks noGrp="1"/>
          </p:cNvSpPr>
          <p:nvPr>
            <p:ph type="body" sz="quarter" idx="11" hasCustomPrompt="1"/>
          </p:nvPr>
        </p:nvSpPr>
        <p:spPr>
          <a:xfrm>
            <a:off x="755110" y="3536666"/>
            <a:ext cx="10684021" cy="612333"/>
          </a:xfrm>
          <a:prstGeom prst="rect">
            <a:avLst/>
          </a:prstGeom>
        </p:spPr>
        <p:txBody>
          <a:bodyPr/>
          <a:lstStyle>
            <a:lvl1pPr marL="0" indent="0" algn="ctr">
              <a:buNone/>
              <a:defRPr sz="2400" b="0" cap="all" baseline="0">
                <a:solidFill>
                  <a:srgbClr val="002F6C"/>
                </a:solidFill>
                <a:latin typeface="Agency FB" panose="020B0503020202020204" pitchFamily="34" charset="0"/>
              </a:defRPr>
            </a:lvl1pPr>
          </a:lstStyle>
          <a:p>
            <a:pPr lvl="0"/>
            <a:r>
              <a:rPr lang="en-US" dirty="0"/>
              <a:t>TRANSITION SUBTITLE</a:t>
            </a:r>
          </a:p>
        </p:txBody>
      </p:sp>
    </p:spTree>
    <p:extLst>
      <p:ext uri="{BB962C8B-B14F-4D97-AF65-F5344CB8AC3E}">
        <p14:creationId xmlns:p14="http://schemas.microsoft.com/office/powerpoint/2010/main" val="369034884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ext with Header">
    <p:spTree>
      <p:nvGrpSpPr>
        <p:cNvPr id="1" name=""/>
        <p:cNvGrpSpPr/>
        <p:nvPr/>
      </p:nvGrpSpPr>
      <p:grpSpPr>
        <a:xfrm>
          <a:off x="0" y="0"/>
          <a:ext cx="0" cy="0"/>
          <a:chOff x="0" y="0"/>
          <a:chExt cx="0" cy="0"/>
        </a:xfrm>
      </p:grpSpPr>
      <p:sp>
        <p:nvSpPr>
          <p:cNvPr id="9" name="Text Placeholder 10"/>
          <p:cNvSpPr>
            <a:spLocks noGrp="1"/>
          </p:cNvSpPr>
          <p:nvPr>
            <p:ph type="body" sz="quarter" idx="10" hasCustomPrompt="1"/>
          </p:nvPr>
        </p:nvSpPr>
        <p:spPr>
          <a:xfrm>
            <a:off x="512136" y="481099"/>
            <a:ext cx="6618169" cy="560887"/>
          </a:xfrm>
          <a:prstGeom prst="rect">
            <a:avLst/>
          </a:prstGeom>
        </p:spPr>
        <p:txBody>
          <a:bodyPr/>
          <a:lstStyle>
            <a:lvl1pPr marL="0" indent="0">
              <a:buNone/>
              <a:defRPr sz="4000" b="1" cap="all" baseline="0">
                <a:solidFill>
                  <a:schemeClr val="accent1"/>
                </a:solidFill>
                <a:latin typeface="Agency FB" panose="020B0503020202020204" pitchFamily="34" charset="0"/>
              </a:defRPr>
            </a:lvl1pPr>
          </a:lstStyle>
          <a:p>
            <a:pPr lvl="0"/>
            <a:r>
              <a:rPr lang="en-US" dirty="0"/>
              <a:t>CLICK TO ENTER HEADER</a:t>
            </a:r>
          </a:p>
        </p:txBody>
      </p:sp>
      <p:sp>
        <p:nvSpPr>
          <p:cNvPr id="11" name="Text Placeholder 12"/>
          <p:cNvSpPr>
            <a:spLocks noGrp="1"/>
          </p:cNvSpPr>
          <p:nvPr>
            <p:ph type="body" sz="quarter" idx="11" hasCustomPrompt="1"/>
          </p:nvPr>
        </p:nvSpPr>
        <p:spPr>
          <a:xfrm>
            <a:off x="6954763" y="2737125"/>
            <a:ext cx="4625974" cy="2961660"/>
          </a:xfrm>
          <a:prstGeom prst="rect">
            <a:avLst/>
          </a:prstGeom>
        </p:spPr>
        <p:txBody>
          <a:bodyPr anchor="ctr">
            <a:normAutofit/>
          </a:bodyPr>
          <a:lstStyle>
            <a:lvl1pPr marL="0" indent="0" algn="r">
              <a:lnSpc>
                <a:spcPct val="90000"/>
              </a:lnSpc>
              <a:spcBef>
                <a:spcPts val="0"/>
              </a:spcBef>
              <a:buNone/>
              <a:defRPr sz="4000" kern="1200" cap="all" baseline="0">
                <a:solidFill>
                  <a:schemeClr val="accent2"/>
                </a:solidFill>
                <a:latin typeface="Agency FB" panose="020B0503020202020204" pitchFamily="34" charset="0"/>
              </a:defRPr>
            </a:lvl1pPr>
          </a:lstStyle>
          <a:p>
            <a:pPr lvl="0"/>
            <a:r>
              <a:rPr lang="en-US" dirty="0"/>
              <a:t>ADD MESSAGE                HERE.</a:t>
            </a:r>
          </a:p>
        </p:txBody>
      </p:sp>
      <p:sp>
        <p:nvSpPr>
          <p:cNvPr id="13" name="Content Placeholder 12"/>
          <p:cNvSpPr>
            <a:spLocks noGrp="1"/>
          </p:cNvSpPr>
          <p:nvPr>
            <p:ph sz="quarter" idx="12" hasCustomPrompt="1"/>
          </p:nvPr>
        </p:nvSpPr>
        <p:spPr>
          <a:xfrm>
            <a:off x="533399" y="1311425"/>
            <a:ext cx="6096000" cy="4387360"/>
          </a:xfrm>
          <a:prstGeom prst="rect">
            <a:avLst/>
          </a:prstGeom>
        </p:spPr>
        <p:txBody>
          <a:bodyPr/>
          <a:lstStyle>
            <a:lvl1pPr marL="0" indent="0">
              <a:buFontTx/>
              <a:buNone/>
              <a:defRPr sz="1800" baseline="0">
                <a:solidFill>
                  <a:srgbClr val="63666A"/>
                </a:solidFill>
                <a:latin typeface="+mn-lt"/>
              </a:defRPr>
            </a:lvl1pPr>
            <a:lvl2pPr>
              <a:defRPr sz="1600">
                <a:solidFill>
                  <a:schemeClr val="tx1"/>
                </a:solidFill>
              </a:defRPr>
            </a:lvl2pPr>
            <a:lvl3pPr>
              <a:defRPr sz="1400"/>
            </a:lvl3pPr>
            <a:lvl4pPr>
              <a:defRPr sz="1400"/>
            </a:lvl4pPr>
            <a:lvl5pPr>
              <a:defRPr sz="1400"/>
            </a:lvl5pPr>
            <a:lvl6pPr>
              <a:defRPr sz="1400"/>
            </a:lvl6pPr>
            <a:lvl7pPr>
              <a:defRPr sz="1400"/>
            </a:lvl7pPr>
            <a:lvl8pPr>
              <a:defRPr sz="1400"/>
            </a:lvl8pPr>
            <a:lvl9pPr marL="3657600" indent="0">
              <a:buNone/>
              <a:defRPr/>
            </a:lvl9pPr>
          </a:lstStyle>
          <a:p>
            <a:pPr lvl="0"/>
            <a:r>
              <a:rPr lang="en-US" dirty="0"/>
              <a:t>Click to enter text.</a:t>
            </a:r>
          </a:p>
        </p:txBody>
      </p:sp>
    </p:spTree>
    <p:extLst>
      <p:ext uri="{BB962C8B-B14F-4D97-AF65-F5344CB8AC3E}">
        <p14:creationId xmlns:p14="http://schemas.microsoft.com/office/powerpoint/2010/main" val="1005663753"/>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ulleted Text with Header">
    <p:spTree>
      <p:nvGrpSpPr>
        <p:cNvPr id="1" name=""/>
        <p:cNvGrpSpPr/>
        <p:nvPr/>
      </p:nvGrpSpPr>
      <p:grpSpPr>
        <a:xfrm>
          <a:off x="0" y="0"/>
          <a:ext cx="0" cy="0"/>
          <a:chOff x="0" y="0"/>
          <a:chExt cx="0" cy="0"/>
        </a:xfrm>
      </p:grpSpPr>
      <p:sp>
        <p:nvSpPr>
          <p:cNvPr id="9" name="Text Placeholder 10"/>
          <p:cNvSpPr>
            <a:spLocks noGrp="1"/>
          </p:cNvSpPr>
          <p:nvPr>
            <p:ph type="body" sz="quarter" idx="10" hasCustomPrompt="1"/>
          </p:nvPr>
        </p:nvSpPr>
        <p:spPr>
          <a:xfrm>
            <a:off x="497960" y="481100"/>
            <a:ext cx="6618169" cy="560887"/>
          </a:xfrm>
          <a:prstGeom prst="rect">
            <a:avLst/>
          </a:prstGeom>
        </p:spPr>
        <p:txBody>
          <a:bodyPr/>
          <a:lstStyle>
            <a:lvl1pPr marL="0" indent="0">
              <a:buNone/>
              <a:defRPr sz="4000" b="1" cap="all" baseline="0">
                <a:solidFill>
                  <a:schemeClr val="accent1"/>
                </a:solidFill>
                <a:latin typeface="Agency FB" panose="020B0503020202020204" pitchFamily="34" charset="0"/>
              </a:defRPr>
            </a:lvl1pPr>
          </a:lstStyle>
          <a:p>
            <a:pPr lvl="0"/>
            <a:r>
              <a:rPr lang="en-US" dirty="0"/>
              <a:t>CLICK TO ENTER HEADER</a:t>
            </a:r>
          </a:p>
        </p:txBody>
      </p:sp>
      <p:sp>
        <p:nvSpPr>
          <p:cNvPr id="10" name="Text Placeholder 12"/>
          <p:cNvSpPr>
            <a:spLocks noGrp="1"/>
          </p:cNvSpPr>
          <p:nvPr>
            <p:ph type="body" sz="quarter" idx="11" hasCustomPrompt="1"/>
          </p:nvPr>
        </p:nvSpPr>
        <p:spPr>
          <a:xfrm>
            <a:off x="7068170" y="2737125"/>
            <a:ext cx="4625974" cy="2961660"/>
          </a:xfrm>
          <a:prstGeom prst="rect">
            <a:avLst/>
          </a:prstGeom>
        </p:spPr>
        <p:txBody>
          <a:bodyPr anchor="ctr">
            <a:normAutofit/>
          </a:bodyPr>
          <a:lstStyle>
            <a:lvl1pPr marL="0" indent="0" algn="r">
              <a:lnSpc>
                <a:spcPct val="90000"/>
              </a:lnSpc>
              <a:spcBef>
                <a:spcPts val="0"/>
              </a:spcBef>
              <a:buNone/>
              <a:defRPr sz="4000" kern="1200" cap="all" baseline="0">
                <a:solidFill>
                  <a:schemeClr val="accent2"/>
                </a:solidFill>
                <a:latin typeface="Agency FB" panose="020B0503020202020204" pitchFamily="34" charset="0"/>
              </a:defRPr>
            </a:lvl1pPr>
          </a:lstStyle>
          <a:p>
            <a:pPr lvl="0"/>
            <a:r>
              <a:rPr lang="en-US" dirty="0"/>
              <a:t>ADD MESSAGE                HERE.</a:t>
            </a:r>
          </a:p>
        </p:txBody>
      </p:sp>
      <p:sp>
        <p:nvSpPr>
          <p:cNvPr id="11" name="Content Placeholder 12"/>
          <p:cNvSpPr>
            <a:spLocks noGrp="1"/>
          </p:cNvSpPr>
          <p:nvPr>
            <p:ph sz="quarter" idx="12" hasCustomPrompt="1"/>
          </p:nvPr>
        </p:nvSpPr>
        <p:spPr>
          <a:xfrm>
            <a:off x="533399" y="1311425"/>
            <a:ext cx="6096000" cy="4387360"/>
          </a:xfrm>
          <a:prstGeom prst="rect">
            <a:avLst/>
          </a:prstGeom>
        </p:spPr>
        <p:txBody>
          <a:bodyPr/>
          <a:lstStyle>
            <a:lvl1pPr marL="285750" indent="-285750">
              <a:buFont typeface="Arial" panose="020B0604020202020204" pitchFamily="34" charset="0"/>
              <a:buChar char="•"/>
              <a:defRPr sz="1800" baseline="0">
                <a:solidFill>
                  <a:schemeClr val="tx1"/>
                </a:solidFill>
                <a:latin typeface="+mn-lt"/>
              </a:defRPr>
            </a:lvl1pPr>
            <a:lvl2pPr>
              <a:defRPr sz="1600">
                <a:solidFill>
                  <a:srgbClr val="63666A"/>
                </a:solidFill>
              </a:defRPr>
            </a:lvl2pPr>
            <a:lvl3pPr>
              <a:defRPr sz="1400">
                <a:solidFill>
                  <a:srgbClr val="63666A"/>
                </a:solidFill>
              </a:defRPr>
            </a:lvl3pPr>
            <a:lvl4pPr>
              <a:defRPr sz="1400">
                <a:solidFill>
                  <a:srgbClr val="63666A"/>
                </a:solidFill>
              </a:defRPr>
            </a:lvl4pPr>
            <a:lvl5pPr>
              <a:defRPr sz="1400">
                <a:solidFill>
                  <a:srgbClr val="63666A"/>
                </a:solidFill>
              </a:defRPr>
            </a:lvl5pPr>
            <a:lvl6pPr>
              <a:defRPr sz="1400">
                <a:solidFill>
                  <a:srgbClr val="63666A"/>
                </a:solidFill>
              </a:defRPr>
            </a:lvl6pPr>
            <a:lvl7pPr>
              <a:defRPr sz="1400"/>
            </a:lvl7pPr>
            <a:lvl8pPr>
              <a:defRPr sz="1400"/>
            </a:lvl8pPr>
            <a:lvl9pPr marL="3657600" indent="0">
              <a:buNone/>
              <a:defRPr/>
            </a:lvl9pPr>
          </a:lstStyle>
          <a:p>
            <a:pPr lvl="0"/>
            <a:r>
              <a:rPr lang="en-US" dirty="0"/>
              <a:t>Click to enter bulleted text.</a:t>
            </a:r>
          </a:p>
        </p:txBody>
      </p:sp>
    </p:spTree>
    <p:extLst>
      <p:ext uri="{BB962C8B-B14F-4D97-AF65-F5344CB8AC3E}">
        <p14:creationId xmlns:p14="http://schemas.microsoft.com/office/powerpoint/2010/main" val="196648445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89118" y="2382826"/>
            <a:ext cx="8129417" cy="1947672"/>
          </a:xfrm>
          <a:prstGeom prst="rect">
            <a:avLst/>
          </a:prstGeom>
        </p:spPr>
      </p:pic>
    </p:spTree>
    <p:extLst>
      <p:ext uri="{BB962C8B-B14F-4D97-AF65-F5344CB8AC3E}">
        <p14:creationId xmlns:p14="http://schemas.microsoft.com/office/powerpoint/2010/main" val="434550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Photo with Blue Header and Message">
    <p:spTree>
      <p:nvGrpSpPr>
        <p:cNvPr id="1" name=""/>
        <p:cNvGrpSpPr/>
        <p:nvPr/>
      </p:nvGrpSpPr>
      <p:grpSpPr>
        <a:xfrm>
          <a:off x="0" y="0"/>
          <a:ext cx="0" cy="0"/>
          <a:chOff x="0" y="0"/>
          <a:chExt cx="0" cy="0"/>
        </a:xfrm>
      </p:grpSpPr>
      <p:sp>
        <p:nvSpPr>
          <p:cNvPr id="11" name="Text Placeholder 10"/>
          <p:cNvSpPr>
            <a:spLocks noGrp="1"/>
          </p:cNvSpPr>
          <p:nvPr>
            <p:ph type="body" sz="quarter" idx="10" hasCustomPrompt="1"/>
          </p:nvPr>
        </p:nvSpPr>
        <p:spPr>
          <a:xfrm>
            <a:off x="519224" y="481105"/>
            <a:ext cx="6618169" cy="560887"/>
          </a:xfrm>
          <a:prstGeom prst="rect">
            <a:avLst/>
          </a:prstGeom>
        </p:spPr>
        <p:txBody>
          <a:bodyPr/>
          <a:lstStyle>
            <a:lvl1pPr marL="0" indent="0">
              <a:buNone/>
              <a:defRPr sz="4000" b="1" cap="all" baseline="0">
                <a:solidFill>
                  <a:schemeClr val="accent1"/>
                </a:solidFill>
                <a:latin typeface="Agency FB" panose="020B0503020202020204" pitchFamily="34" charset="0"/>
              </a:defRPr>
            </a:lvl1pPr>
          </a:lstStyle>
          <a:p>
            <a:pPr lvl="0"/>
            <a:r>
              <a:rPr lang="en-US" dirty="0"/>
              <a:t>CLICK TO ENTER HEADER</a:t>
            </a:r>
          </a:p>
        </p:txBody>
      </p:sp>
      <p:sp>
        <p:nvSpPr>
          <p:cNvPr id="13" name="Text Placeholder 12"/>
          <p:cNvSpPr>
            <a:spLocks noGrp="1"/>
          </p:cNvSpPr>
          <p:nvPr>
            <p:ph type="body" sz="quarter" idx="11" hasCustomPrompt="1"/>
          </p:nvPr>
        </p:nvSpPr>
        <p:spPr>
          <a:xfrm>
            <a:off x="7379208" y="1438676"/>
            <a:ext cx="4729825" cy="3243052"/>
          </a:xfrm>
          <a:prstGeom prst="rect">
            <a:avLst/>
          </a:prstGeom>
          <a:solidFill>
            <a:srgbClr val="FFFFFF">
              <a:alpha val="80000"/>
            </a:srgbClr>
          </a:solidFill>
        </p:spPr>
        <p:txBody>
          <a:bodyPr tIns="91440" bIns="91440" anchor="ctr">
            <a:normAutofit/>
          </a:bodyPr>
          <a:lstStyle>
            <a:lvl1pPr marL="0" indent="0" algn="l">
              <a:lnSpc>
                <a:spcPct val="90000"/>
              </a:lnSpc>
              <a:spcBef>
                <a:spcPts val="0"/>
              </a:spcBef>
              <a:buNone/>
              <a:defRPr sz="4000" kern="1200" cap="all" baseline="0">
                <a:solidFill>
                  <a:schemeClr val="accent2"/>
                </a:solidFill>
                <a:latin typeface="Agency FB" panose="020B0503020202020204" pitchFamily="34" charset="0"/>
              </a:defRPr>
            </a:lvl1pPr>
          </a:lstStyle>
          <a:p>
            <a:pPr lvl="0"/>
            <a:r>
              <a:rPr lang="en-US" dirty="0"/>
              <a:t>ADD MESSAGE HERE.</a:t>
            </a:r>
          </a:p>
        </p:txBody>
      </p:sp>
    </p:spTree>
    <p:extLst>
      <p:ext uri="{BB962C8B-B14F-4D97-AF65-F5344CB8AC3E}">
        <p14:creationId xmlns:p14="http://schemas.microsoft.com/office/powerpoint/2010/main" val="2035886979"/>
      </p:ext>
    </p:extLst>
  </p:cSld>
  <p:clrMapOvr>
    <a:masterClrMapping/>
  </p:clrMapOvr>
  <p:extLst>
    <p:ext uri="{DCECCB84-F9BA-43D5-87BE-67443E8EF086}">
      <p15:sldGuideLst xmlns:p15="http://schemas.microsoft.com/office/powerpoint/2012/main">
        <p15:guide id="1" pos="384">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2_Transition Slide">
    <p:bg>
      <p:bgPr>
        <a:solidFill>
          <a:schemeClr val="bg1"/>
        </a:solidFill>
        <a:effectLst/>
      </p:bgPr>
    </p:bg>
    <p:spTree>
      <p:nvGrpSpPr>
        <p:cNvPr id="1" name=""/>
        <p:cNvGrpSpPr/>
        <p:nvPr/>
      </p:nvGrpSpPr>
      <p:grpSpPr>
        <a:xfrm>
          <a:off x="0" y="0"/>
          <a:ext cx="0" cy="0"/>
          <a:chOff x="0" y="0"/>
          <a:chExt cx="0" cy="0"/>
        </a:xfrm>
      </p:grpSpPr>
      <p:sp>
        <p:nvSpPr>
          <p:cNvPr id="13" name="Text Placeholder 24"/>
          <p:cNvSpPr>
            <a:spLocks noGrp="1"/>
          </p:cNvSpPr>
          <p:nvPr>
            <p:ph type="body" sz="quarter" idx="10" hasCustomPrompt="1"/>
          </p:nvPr>
        </p:nvSpPr>
        <p:spPr>
          <a:xfrm>
            <a:off x="755112" y="2613367"/>
            <a:ext cx="10684021" cy="863374"/>
          </a:xfrm>
          <a:prstGeom prst="rect">
            <a:avLst/>
          </a:prstGeom>
        </p:spPr>
        <p:txBody>
          <a:bodyPr/>
          <a:lstStyle>
            <a:lvl1pPr marL="0" indent="0" algn="ctr">
              <a:buNone/>
              <a:defRPr sz="6000" b="1" cap="all" baseline="0">
                <a:solidFill>
                  <a:schemeClr val="accent1">
                    <a:lumMod val="75000"/>
                  </a:schemeClr>
                </a:solidFill>
                <a:latin typeface="Agency FB" panose="020B0503020202020204" pitchFamily="34" charset="0"/>
              </a:defRPr>
            </a:lvl1pPr>
          </a:lstStyle>
          <a:p>
            <a:pPr lvl="0"/>
            <a:r>
              <a:rPr lang="en-US" dirty="0"/>
              <a:t>CLICK TO ENTER TRANSITION TITLE</a:t>
            </a:r>
          </a:p>
        </p:txBody>
      </p:sp>
      <p:sp>
        <p:nvSpPr>
          <p:cNvPr id="12" name="Text Placeholder 24"/>
          <p:cNvSpPr>
            <a:spLocks noGrp="1"/>
          </p:cNvSpPr>
          <p:nvPr>
            <p:ph type="body" sz="quarter" idx="11" hasCustomPrompt="1"/>
          </p:nvPr>
        </p:nvSpPr>
        <p:spPr>
          <a:xfrm>
            <a:off x="755111" y="3536668"/>
            <a:ext cx="10684021" cy="612333"/>
          </a:xfrm>
          <a:prstGeom prst="rect">
            <a:avLst/>
          </a:prstGeom>
        </p:spPr>
        <p:txBody>
          <a:bodyPr/>
          <a:lstStyle>
            <a:lvl1pPr marL="0" indent="0" algn="ctr">
              <a:buNone/>
              <a:defRPr sz="2400" b="0" cap="all" baseline="0">
                <a:solidFill>
                  <a:schemeClr val="accent1">
                    <a:lumMod val="75000"/>
                  </a:schemeClr>
                </a:solidFill>
                <a:latin typeface="Agency FB" panose="020B0503020202020204" pitchFamily="34" charset="0"/>
              </a:defRPr>
            </a:lvl1pPr>
          </a:lstStyle>
          <a:p>
            <a:pPr lvl="0"/>
            <a:r>
              <a:rPr lang="en-US" dirty="0"/>
              <a:t>TRANSITION SUBTITLE</a:t>
            </a:r>
          </a:p>
        </p:txBody>
      </p:sp>
      <p:sp>
        <p:nvSpPr>
          <p:cNvPr id="14" name="Text Placeholder 8"/>
          <p:cNvSpPr>
            <a:spLocks noGrp="1"/>
          </p:cNvSpPr>
          <p:nvPr>
            <p:ph type="body" sz="quarter" idx="12" hasCustomPrompt="1"/>
          </p:nvPr>
        </p:nvSpPr>
        <p:spPr>
          <a:xfrm>
            <a:off x="118693" y="6366997"/>
            <a:ext cx="4193947" cy="393741"/>
          </a:xfrm>
          <a:prstGeom prst="rect">
            <a:avLst/>
          </a:prstGeom>
        </p:spPr>
        <p:txBody>
          <a:bodyPr anchor="ctr"/>
          <a:lstStyle>
            <a:lvl1pPr marL="0" indent="0">
              <a:buNone/>
              <a:defRPr sz="1200">
                <a:solidFill>
                  <a:schemeClr val="bg1"/>
                </a:solidFill>
                <a:latin typeface="+mn-lt"/>
              </a:defRPr>
            </a:lvl1pPr>
          </a:lstStyle>
          <a:p>
            <a:pPr lvl="0"/>
            <a:r>
              <a:rPr lang="en-US" dirty="0"/>
              <a:t>CLICK TO EDIT FOOTER</a:t>
            </a:r>
          </a:p>
        </p:txBody>
      </p:sp>
    </p:spTree>
    <p:extLst>
      <p:ext uri="{BB962C8B-B14F-4D97-AF65-F5344CB8AC3E}">
        <p14:creationId xmlns:p14="http://schemas.microsoft.com/office/powerpoint/2010/main" val="176842764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2_Text with Header">
    <p:spTree>
      <p:nvGrpSpPr>
        <p:cNvPr id="1" name=""/>
        <p:cNvGrpSpPr/>
        <p:nvPr/>
      </p:nvGrpSpPr>
      <p:grpSpPr>
        <a:xfrm>
          <a:off x="0" y="0"/>
          <a:ext cx="0" cy="0"/>
          <a:chOff x="0" y="0"/>
          <a:chExt cx="0" cy="0"/>
        </a:xfrm>
      </p:grpSpPr>
      <p:sp>
        <p:nvSpPr>
          <p:cNvPr id="3" name="Rectangle 2"/>
          <p:cNvSpPr/>
          <p:nvPr/>
        </p:nvSpPr>
        <p:spPr>
          <a:xfrm>
            <a:off x="0" y="6237028"/>
            <a:ext cx="12192000" cy="641100"/>
          </a:xfrm>
          <a:prstGeom prst="rect">
            <a:avLst/>
          </a:prstGeom>
          <a:solidFill>
            <a:srgbClr val="002F6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32116" y="6370886"/>
            <a:ext cx="1722797" cy="416342"/>
          </a:xfrm>
          <a:prstGeom prst="rect">
            <a:avLst/>
          </a:prstGeom>
        </p:spPr>
      </p:pic>
      <p:sp>
        <p:nvSpPr>
          <p:cNvPr id="9" name="Text Placeholder 10"/>
          <p:cNvSpPr>
            <a:spLocks noGrp="1"/>
          </p:cNvSpPr>
          <p:nvPr>
            <p:ph type="body" sz="quarter" idx="10" hasCustomPrompt="1"/>
          </p:nvPr>
        </p:nvSpPr>
        <p:spPr>
          <a:xfrm>
            <a:off x="533401" y="353514"/>
            <a:ext cx="6618169" cy="560887"/>
          </a:xfrm>
          <a:prstGeom prst="rect">
            <a:avLst/>
          </a:prstGeom>
        </p:spPr>
        <p:txBody>
          <a:bodyPr/>
          <a:lstStyle>
            <a:lvl1pPr marL="0" indent="0">
              <a:buNone/>
              <a:defRPr sz="4000" b="1" cap="all" baseline="0">
                <a:solidFill>
                  <a:srgbClr val="002F6C"/>
                </a:solidFill>
                <a:latin typeface="Agency FB" panose="020B0503020202020204" pitchFamily="34" charset="0"/>
              </a:defRPr>
            </a:lvl1pPr>
          </a:lstStyle>
          <a:p>
            <a:pPr lvl="0"/>
            <a:r>
              <a:rPr lang="en-US" dirty="0"/>
              <a:t>CLICK TO ENTER HEADER</a:t>
            </a:r>
          </a:p>
        </p:txBody>
      </p:sp>
      <p:sp>
        <p:nvSpPr>
          <p:cNvPr id="11" name="Text Placeholder 12"/>
          <p:cNvSpPr>
            <a:spLocks noGrp="1"/>
          </p:cNvSpPr>
          <p:nvPr>
            <p:ph type="body" sz="quarter" idx="11" hasCustomPrompt="1"/>
          </p:nvPr>
        </p:nvSpPr>
        <p:spPr>
          <a:xfrm>
            <a:off x="7358797" y="2737125"/>
            <a:ext cx="4625975" cy="2961660"/>
          </a:xfrm>
          <a:prstGeom prst="rect">
            <a:avLst/>
          </a:prstGeom>
        </p:spPr>
        <p:txBody>
          <a:bodyPr anchor="ctr">
            <a:normAutofit/>
          </a:bodyPr>
          <a:lstStyle>
            <a:lvl1pPr marL="0" indent="0" algn="r">
              <a:lnSpc>
                <a:spcPct val="90000"/>
              </a:lnSpc>
              <a:spcBef>
                <a:spcPts val="0"/>
              </a:spcBef>
              <a:buNone/>
              <a:defRPr sz="4000" kern="1200" cap="all" baseline="0">
                <a:solidFill>
                  <a:srgbClr val="00A3E0"/>
                </a:solidFill>
                <a:latin typeface="Agency FB" panose="020B0503020202020204" pitchFamily="34" charset="0"/>
              </a:defRPr>
            </a:lvl1pPr>
          </a:lstStyle>
          <a:p>
            <a:pPr lvl="0"/>
            <a:r>
              <a:rPr lang="en-US" dirty="0"/>
              <a:t>ADD MESSAGE                HERE.</a:t>
            </a:r>
          </a:p>
        </p:txBody>
      </p:sp>
      <p:sp>
        <p:nvSpPr>
          <p:cNvPr id="13" name="Content Placeholder 12"/>
          <p:cNvSpPr>
            <a:spLocks noGrp="1"/>
          </p:cNvSpPr>
          <p:nvPr>
            <p:ph sz="quarter" idx="12" hasCustomPrompt="1"/>
          </p:nvPr>
        </p:nvSpPr>
        <p:spPr>
          <a:xfrm>
            <a:off x="533399" y="1311425"/>
            <a:ext cx="6096000" cy="4387360"/>
          </a:xfrm>
          <a:prstGeom prst="rect">
            <a:avLst/>
          </a:prstGeom>
        </p:spPr>
        <p:txBody>
          <a:bodyPr/>
          <a:lstStyle>
            <a:lvl1pPr marL="0" indent="0">
              <a:buNone/>
              <a:defRPr sz="1800" baseline="0">
                <a:solidFill>
                  <a:srgbClr val="63666A"/>
                </a:solidFill>
                <a:latin typeface="+mn-lt"/>
              </a:defRPr>
            </a:lvl1pPr>
          </a:lstStyle>
          <a:p>
            <a:pPr lvl="0"/>
            <a:r>
              <a:rPr lang="en-US" dirty="0"/>
              <a:t>Click to enter text.</a:t>
            </a:r>
          </a:p>
        </p:txBody>
      </p:sp>
      <p:sp>
        <p:nvSpPr>
          <p:cNvPr id="14" name="Text Placeholder 8"/>
          <p:cNvSpPr>
            <a:spLocks noGrp="1"/>
          </p:cNvSpPr>
          <p:nvPr>
            <p:ph type="body" sz="quarter" idx="13" hasCustomPrompt="1"/>
          </p:nvPr>
        </p:nvSpPr>
        <p:spPr>
          <a:xfrm>
            <a:off x="118693" y="6366997"/>
            <a:ext cx="4193947" cy="393741"/>
          </a:xfrm>
          <a:prstGeom prst="rect">
            <a:avLst/>
          </a:prstGeom>
        </p:spPr>
        <p:txBody>
          <a:bodyPr anchor="ctr"/>
          <a:lstStyle>
            <a:lvl1pPr marL="0" indent="0">
              <a:buNone/>
              <a:defRPr sz="1200">
                <a:solidFill>
                  <a:schemeClr val="bg1"/>
                </a:solidFill>
                <a:latin typeface="+mn-lt"/>
              </a:defRPr>
            </a:lvl1pPr>
          </a:lstStyle>
          <a:p>
            <a:pPr lvl="0"/>
            <a:r>
              <a:rPr lang="en-US" dirty="0"/>
              <a:t>CLICK TO EDIT FOOTER</a:t>
            </a:r>
          </a:p>
        </p:txBody>
      </p:sp>
      <p:sp>
        <p:nvSpPr>
          <p:cNvPr id="8" name="Text Placeholder 2"/>
          <p:cNvSpPr>
            <a:spLocks noGrp="1"/>
          </p:cNvSpPr>
          <p:nvPr>
            <p:ph type="body" sz="quarter" idx="14" hasCustomPrompt="1"/>
          </p:nvPr>
        </p:nvSpPr>
        <p:spPr>
          <a:xfrm>
            <a:off x="4364476" y="6471595"/>
            <a:ext cx="3463048" cy="285750"/>
          </a:xfrm>
          <a:prstGeom prst="rect">
            <a:avLst/>
          </a:prstGeom>
        </p:spPr>
        <p:txBody>
          <a:bodyPr/>
          <a:lstStyle>
            <a:lvl1pPr marL="0" indent="0" algn="ctr">
              <a:buFontTx/>
              <a:buNone/>
              <a:defRPr sz="900" baseline="0">
                <a:solidFill>
                  <a:schemeClr val="bg1"/>
                </a:solidFill>
              </a:defRPr>
            </a:lvl1pPr>
            <a:lvl2pPr marL="457200" indent="0">
              <a:buFontTx/>
              <a:buNone/>
              <a:defRPr sz="1100">
                <a:solidFill>
                  <a:schemeClr val="bg1"/>
                </a:solidFill>
              </a:defRPr>
            </a:lvl2pPr>
            <a:lvl3pPr marL="914400" indent="0">
              <a:buFontTx/>
              <a:buNone/>
              <a:defRPr sz="1050">
                <a:solidFill>
                  <a:schemeClr val="bg1"/>
                </a:solidFill>
              </a:defRPr>
            </a:lvl3pPr>
            <a:lvl4pPr marL="1371600" indent="0">
              <a:buFontTx/>
              <a:buNone/>
              <a:defRPr sz="1000">
                <a:solidFill>
                  <a:schemeClr val="bg1"/>
                </a:solidFill>
              </a:defRPr>
            </a:lvl4pPr>
            <a:lvl5pPr marL="1828800" indent="0">
              <a:buFontTx/>
              <a:buNone/>
              <a:defRPr sz="1000">
                <a:solidFill>
                  <a:schemeClr val="bg1"/>
                </a:solidFill>
              </a:defRPr>
            </a:lvl5pPr>
          </a:lstStyle>
          <a:p>
            <a:pPr lvl="0"/>
            <a:r>
              <a:rPr lang="en-US" dirty="0"/>
              <a:t>DOCUMENT PROTECTION GOES HERE</a:t>
            </a:r>
          </a:p>
        </p:txBody>
      </p:sp>
    </p:spTree>
    <p:extLst>
      <p:ext uri="{BB962C8B-B14F-4D97-AF65-F5344CB8AC3E}">
        <p14:creationId xmlns:p14="http://schemas.microsoft.com/office/powerpoint/2010/main" val="414502624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Header Only">
    <p:spTree>
      <p:nvGrpSpPr>
        <p:cNvPr id="1" name=""/>
        <p:cNvGrpSpPr/>
        <p:nvPr/>
      </p:nvGrpSpPr>
      <p:grpSpPr>
        <a:xfrm>
          <a:off x="0" y="0"/>
          <a:ext cx="0" cy="0"/>
          <a:chOff x="0" y="0"/>
          <a:chExt cx="0" cy="0"/>
        </a:xfrm>
      </p:grpSpPr>
      <p:sp>
        <p:nvSpPr>
          <p:cNvPr id="3" name="Rectangle 2"/>
          <p:cNvSpPr/>
          <p:nvPr/>
        </p:nvSpPr>
        <p:spPr>
          <a:xfrm>
            <a:off x="0" y="6237028"/>
            <a:ext cx="12192000" cy="641100"/>
          </a:xfrm>
          <a:prstGeom prst="rect">
            <a:avLst/>
          </a:prstGeom>
          <a:solidFill>
            <a:srgbClr val="002F6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32116" y="6370886"/>
            <a:ext cx="1722797" cy="416342"/>
          </a:xfrm>
          <a:prstGeom prst="rect">
            <a:avLst/>
          </a:prstGeom>
        </p:spPr>
      </p:pic>
      <p:sp>
        <p:nvSpPr>
          <p:cNvPr id="7" name="Text Placeholder 10"/>
          <p:cNvSpPr>
            <a:spLocks noGrp="1"/>
          </p:cNvSpPr>
          <p:nvPr>
            <p:ph type="body" sz="quarter" idx="10" hasCustomPrompt="1"/>
          </p:nvPr>
        </p:nvSpPr>
        <p:spPr>
          <a:xfrm>
            <a:off x="533401" y="353514"/>
            <a:ext cx="6618169" cy="560887"/>
          </a:xfrm>
          <a:prstGeom prst="rect">
            <a:avLst/>
          </a:prstGeom>
        </p:spPr>
        <p:txBody>
          <a:bodyPr/>
          <a:lstStyle>
            <a:lvl1pPr marL="0" indent="0">
              <a:buNone/>
              <a:defRPr sz="4000" b="1" cap="all" baseline="0">
                <a:solidFill>
                  <a:srgbClr val="002F6C"/>
                </a:solidFill>
                <a:latin typeface="Agency FB" panose="020B0503020202020204" pitchFamily="34" charset="0"/>
              </a:defRPr>
            </a:lvl1pPr>
          </a:lstStyle>
          <a:p>
            <a:pPr lvl="0"/>
            <a:r>
              <a:rPr lang="en-US" dirty="0"/>
              <a:t>CLICK TO ENTER HEADER</a:t>
            </a:r>
          </a:p>
        </p:txBody>
      </p:sp>
      <p:sp>
        <p:nvSpPr>
          <p:cNvPr id="9" name="Text Placeholder 8"/>
          <p:cNvSpPr>
            <a:spLocks noGrp="1"/>
          </p:cNvSpPr>
          <p:nvPr>
            <p:ph type="body" sz="quarter" idx="11" hasCustomPrompt="1"/>
          </p:nvPr>
        </p:nvSpPr>
        <p:spPr>
          <a:xfrm>
            <a:off x="118693" y="6366997"/>
            <a:ext cx="4193947" cy="393741"/>
          </a:xfrm>
          <a:prstGeom prst="rect">
            <a:avLst/>
          </a:prstGeom>
        </p:spPr>
        <p:txBody>
          <a:bodyPr anchor="ctr"/>
          <a:lstStyle>
            <a:lvl1pPr marL="0" indent="0">
              <a:buNone/>
              <a:defRPr sz="1200">
                <a:solidFill>
                  <a:schemeClr val="bg1"/>
                </a:solidFill>
                <a:latin typeface="+mn-lt"/>
              </a:defRPr>
            </a:lvl1pPr>
          </a:lstStyle>
          <a:p>
            <a:pPr lvl="0"/>
            <a:r>
              <a:rPr lang="en-US" dirty="0"/>
              <a:t>CLICK TO EDIT FOOTER</a:t>
            </a:r>
          </a:p>
        </p:txBody>
      </p:sp>
      <p:sp>
        <p:nvSpPr>
          <p:cNvPr id="6" name="Text Placeholder 2"/>
          <p:cNvSpPr>
            <a:spLocks noGrp="1"/>
          </p:cNvSpPr>
          <p:nvPr>
            <p:ph type="body" sz="quarter" idx="14" hasCustomPrompt="1"/>
          </p:nvPr>
        </p:nvSpPr>
        <p:spPr>
          <a:xfrm>
            <a:off x="4364476" y="6471595"/>
            <a:ext cx="3463048" cy="285750"/>
          </a:xfrm>
          <a:prstGeom prst="rect">
            <a:avLst/>
          </a:prstGeom>
        </p:spPr>
        <p:txBody>
          <a:bodyPr/>
          <a:lstStyle>
            <a:lvl1pPr marL="0" indent="0" algn="ctr">
              <a:buFontTx/>
              <a:buNone/>
              <a:defRPr sz="900" baseline="0">
                <a:solidFill>
                  <a:schemeClr val="bg1"/>
                </a:solidFill>
              </a:defRPr>
            </a:lvl1pPr>
            <a:lvl2pPr marL="457200" indent="0">
              <a:buFontTx/>
              <a:buNone/>
              <a:defRPr sz="1100">
                <a:solidFill>
                  <a:schemeClr val="bg1"/>
                </a:solidFill>
              </a:defRPr>
            </a:lvl2pPr>
            <a:lvl3pPr marL="914400" indent="0">
              <a:buFontTx/>
              <a:buNone/>
              <a:defRPr sz="1050">
                <a:solidFill>
                  <a:schemeClr val="bg1"/>
                </a:solidFill>
              </a:defRPr>
            </a:lvl3pPr>
            <a:lvl4pPr marL="1371600" indent="0">
              <a:buFontTx/>
              <a:buNone/>
              <a:defRPr sz="1000">
                <a:solidFill>
                  <a:schemeClr val="bg1"/>
                </a:solidFill>
              </a:defRPr>
            </a:lvl4pPr>
            <a:lvl5pPr marL="1828800" indent="0">
              <a:buFontTx/>
              <a:buNone/>
              <a:defRPr sz="1000">
                <a:solidFill>
                  <a:schemeClr val="bg1"/>
                </a:solidFill>
              </a:defRPr>
            </a:lvl5pPr>
          </a:lstStyle>
          <a:p>
            <a:pPr lvl="0"/>
            <a:r>
              <a:rPr lang="en-US" dirty="0"/>
              <a:t>DOCUMENT PROTECTION GOES HERE</a:t>
            </a:r>
          </a:p>
        </p:txBody>
      </p:sp>
    </p:spTree>
    <p:extLst>
      <p:ext uri="{BB962C8B-B14F-4D97-AF65-F5344CB8AC3E}">
        <p14:creationId xmlns:p14="http://schemas.microsoft.com/office/powerpoint/2010/main" val="16727239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Photo with Blue Header">
    <p:spTree>
      <p:nvGrpSpPr>
        <p:cNvPr id="1" name=""/>
        <p:cNvGrpSpPr/>
        <p:nvPr/>
      </p:nvGrpSpPr>
      <p:grpSpPr>
        <a:xfrm>
          <a:off x="0" y="0"/>
          <a:ext cx="0" cy="0"/>
          <a:chOff x="0" y="0"/>
          <a:chExt cx="0" cy="0"/>
        </a:xfrm>
      </p:grpSpPr>
      <p:sp>
        <p:nvSpPr>
          <p:cNvPr id="16" name="Picture Placeholder 15"/>
          <p:cNvSpPr>
            <a:spLocks noGrp="1"/>
          </p:cNvSpPr>
          <p:nvPr>
            <p:ph type="pic" sz="quarter" idx="13"/>
          </p:nvPr>
        </p:nvSpPr>
        <p:spPr>
          <a:xfrm>
            <a:off x="0" y="0"/>
            <a:ext cx="12192000" cy="6237027"/>
          </a:xfrm>
          <a:prstGeom prst="rect">
            <a:avLst/>
          </a:prstGeom>
        </p:spPr>
        <p:txBody>
          <a:bodyPr anchor="ctr"/>
          <a:lstStyle>
            <a:lvl1pPr marL="0" indent="0" algn="ctr">
              <a:buNone/>
              <a:defRPr/>
            </a:lvl1pPr>
          </a:lstStyle>
          <a:p>
            <a:r>
              <a:rPr lang="en-US"/>
              <a:t>Click icon to add picture</a:t>
            </a:r>
            <a:endParaRPr lang="en-US" dirty="0"/>
          </a:p>
        </p:txBody>
      </p:sp>
      <p:sp>
        <p:nvSpPr>
          <p:cNvPr id="7" name="Rectangle 6"/>
          <p:cNvSpPr/>
          <p:nvPr/>
        </p:nvSpPr>
        <p:spPr>
          <a:xfrm>
            <a:off x="0" y="6237028"/>
            <a:ext cx="12192000" cy="641100"/>
          </a:xfrm>
          <a:prstGeom prst="rect">
            <a:avLst/>
          </a:prstGeom>
          <a:solidFill>
            <a:srgbClr val="002F6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32116" y="6370886"/>
            <a:ext cx="1722797" cy="416342"/>
          </a:xfrm>
          <a:prstGeom prst="rect">
            <a:avLst/>
          </a:prstGeom>
        </p:spPr>
      </p:pic>
      <p:sp>
        <p:nvSpPr>
          <p:cNvPr id="11" name="Text Placeholder 10"/>
          <p:cNvSpPr>
            <a:spLocks noGrp="1"/>
          </p:cNvSpPr>
          <p:nvPr>
            <p:ph type="body" sz="quarter" idx="10" hasCustomPrompt="1"/>
          </p:nvPr>
        </p:nvSpPr>
        <p:spPr>
          <a:xfrm>
            <a:off x="533400" y="353512"/>
            <a:ext cx="6618169" cy="560887"/>
          </a:xfrm>
          <a:prstGeom prst="rect">
            <a:avLst/>
          </a:prstGeom>
        </p:spPr>
        <p:txBody>
          <a:bodyPr/>
          <a:lstStyle>
            <a:lvl1pPr marL="0" indent="0">
              <a:buNone/>
              <a:defRPr sz="4000" b="1" cap="all" baseline="0">
                <a:solidFill>
                  <a:srgbClr val="002F6C"/>
                </a:solidFill>
                <a:latin typeface="Agency FB" panose="020B0503020202020204" pitchFamily="34" charset="0"/>
              </a:defRPr>
            </a:lvl1pPr>
          </a:lstStyle>
          <a:p>
            <a:pPr lvl="0"/>
            <a:r>
              <a:rPr lang="en-US" dirty="0"/>
              <a:t>CLICK TO ENTER HEADER</a:t>
            </a:r>
          </a:p>
        </p:txBody>
      </p:sp>
      <p:sp>
        <p:nvSpPr>
          <p:cNvPr id="14" name="Text Placeholder 8"/>
          <p:cNvSpPr>
            <a:spLocks noGrp="1"/>
          </p:cNvSpPr>
          <p:nvPr>
            <p:ph type="body" sz="quarter" idx="12" hasCustomPrompt="1"/>
          </p:nvPr>
        </p:nvSpPr>
        <p:spPr>
          <a:xfrm>
            <a:off x="118693" y="6366995"/>
            <a:ext cx="4193946" cy="393741"/>
          </a:xfrm>
          <a:prstGeom prst="rect">
            <a:avLst/>
          </a:prstGeom>
        </p:spPr>
        <p:txBody>
          <a:bodyPr anchor="ctr"/>
          <a:lstStyle>
            <a:lvl1pPr marL="0" indent="0">
              <a:buNone/>
              <a:defRPr sz="1200">
                <a:solidFill>
                  <a:schemeClr val="bg1"/>
                </a:solidFill>
                <a:latin typeface="+mn-lt"/>
              </a:defRPr>
            </a:lvl1pPr>
          </a:lstStyle>
          <a:p>
            <a:pPr lvl="0"/>
            <a:r>
              <a:rPr lang="en-US" dirty="0"/>
              <a:t>CLICK TO EDIT FOOTER</a:t>
            </a:r>
          </a:p>
        </p:txBody>
      </p:sp>
      <p:sp>
        <p:nvSpPr>
          <p:cNvPr id="8" name="Text Placeholder 2"/>
          <p:cNvSpPr>
            <a:spLocks noGrp="1"/>
          </p:cNvSpPr>
          <p:nvPr>
            <p:ph type="body" sz="quarter" idx="14" hasCustomPrompt="1"/>
          </p:nvPr>
        </p:nvSpPr>
        <p:spPr>
          <a:xfrm>
            <a:off x="4364476" y="6471595"/>
            <a:ext cx="3463048" cy="285750"/>
          </a:xfrm>
          <a:prstGeom prst="rect">
            <a:avLst/>
          </a:prstGeom>
        </p:spPr>
        <p:txBody>
          <a:bodyPr/>
          <a:lstStyle>
            <a:lvl1pPr marL="0" indent="0" algn="ctr">
              <a:buFontTx/>
              <a:buNone/>
              <a:defRPr sz="900" baseline="0">
                <a:solidFill>
                  <a:schemeClr val="bg1"/>
                </a:solidFill>
              </a:defRPr>
            </a:lvl1pPr>
            <a:lvl2pPr marL="457200" indent="0">
              <a:buFontTx/>
              <a:buNone/>
              <a:defRPr sz="1100">
                <a:solidFill>
                  <a:schemeClr val="bg1"/>
                </a:solidFill>
              </a:defRPr>
            </a:lvl2pPr>
            <a:lvl3pPr marL="914400" indent="0">
              <a:buFontTx/>
              <a:buNone/>
              <a:defRPr sz="1050">
                <a:solidFill>
                  <a:schemeClr val="bg1"/>
                </a:solidFill>
              </a:defRPr>
            </a:lvl3pPr>
            <a:lvl4pPr marL="1371600" indent="0">
              <a:buFontTx/>
              <a:buNone/>
              <a:defRPr sz="1000">
                <a:solidFill>
                  <a:schemeClr val="bg1"/>
                </a:solidFill>
              </a:defRPr>
            </a:lvl4pPr>
            <a:lvl5pPr marL="1828800" indent="0">
              <a:buFontTx/>
              <a:buNone/>
              <a:defRPr sz="1000">
                <a:solidFill>
                  <a:schemeClr val="bg1"/>
                </a:solidFill>
              </a:defRPr>
            </a:lvl5pPr>
          </a:lstStyle>
          <a:p>
            <a:pPr lvl="0"/>
            <a:r>
              <a:rPr lang="en-US" dirty="0"/>
              <a:t>DOCUMENT PROTECTION GOES HERE</a:t>
            </a:r>
          </a:p>
        </p:txBody>
      </p:sp>
    </p:spTree>
    <p:extLst>
      <p:ext uri="{BB962C8B-B14F-4D97-AF65-F5344CB8AC3E}">
        <p14:creationId xmlns:p14="http://schemas.microsoft.com/office/powerpoint/2010/main" val="415192175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D622CB-C48D-4112-A75A-A44F129741CC}" type="datetimeFigureOut">
              <a:rPr lang="en-US" smtClean="0"/>
              <a:t>6/28/2021</a:t>
            </a:fld>
            <a:endParaRPr lang="en-US"/>
          </a:p>
        </p:txBody>
      </p:sp>
      <p:sp>
        <p:nvSpPr>
          <p:cNvPr id="4" name="Footer Placeholder 3"/>
          <p:cNvSpPr>
            <a:spLocks noGrp="1"/>
          </p:cNvSpPr>
          <p:nvPr>
            <p:ph type="ftr" sz="quarter" idx="11"/>
          </p:nvPr>
        </p:nvSpPr>
        <p:spPr/>
        <p:txBody>
          <a:bodyPr/>
          <a:lstStyle/>
          <a:p>
            <a:r>
              <a:rPr lang="en-US" dirty="0"/>
              <a:t>Sample Risk/</a:t>
            </a:r>
            <a:r>
              <a:rPr lang="en-US" dirty="0" err="1"/>
              <a:t>Opp</a:t>
            </a:r>
            <a:r>
              <a:rPr lang="en-US" dirty="0"/>
              <a:t> Data</a:t>
            </a:r>
          </a:p>
        </p:txBody>
      </p:sp>
      <p:sp>
        <p:nvSpPr>
          <p:cNvPr id="5" name="Slide Number Placeholder 4"/>
          <p:cNvSpPr>
            <a:spLocks noGrp="1"/>
          </p:cNvSpPr>
          <p:nvPr>
            <p:ph type="sldNum" sz="quarter" idx="12"/>
          </p:nvPr>
        </p:nvSpPr>
        <p:spPr/>
        <p:txBody>
          <a:bodyPr/>
          <a:lstStyle/>
          <a:p>
            <a:fld id="{1FBA5617-9DA4-444B-8452-85E52232C6E0}" type="slidenum">
              <a:rPr lang="en-US" smtClean="0"/>
              <a:t>‹#›</a:t>
            </a:fld>
            <a:endParaRPr lang="en-US"/>
          </a:p>
        </p:txBody>
      </p:sp>
    </p:spTree>
    <p:extLst>
      <p:ext uri="{BB962C8B-B14F-4D97-AF65-F5344CB8AC3E}">
        <p14:creationId xmlns:p14="http://schemas.microsoft.com/office/powerpoint/2010/main" val="26392505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94D32-40A4-46ED-A9F0-4D060A355B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A17CE17-3C89-4539-8C4D-0CCB1FA34D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D3882EF-6844-456D-9168-8E9EA3FC8DB2}"/>
              </a:ext>
            </a:extLst>
          </p:cNvPr>
          <p:cNvSpPr>
            <a:spLocks noGrp="1"/>
          </p:cNvSpPr>
          <p:nvPr>
            <p:ph type="dt" sz="half" idx="10"/>
          </p:nvPr>
        </p:nvSpPr>
        <p:spPr/>
        <p:txBody>
          <a:bodyPr/>
          <a:lstStyle/>
          <a:p>
            <a:fld id="{9B157F1A-6411-4D72-AC4F-F711A952C99F}" type="datetimeFigureOut">
              <a:rPr lang="en-US" smtClean="0"/>
              <a:t>6/28/2021</a:t>
            </a:fld>
            <a:endParaRPr lang="en-US"/>
          </a:p>
        </p:txBody>
      </p:sp>
      <p:sp>
        <p:nvSpPr>
          <p:cNvPr id="5" name="Footer Placeholder 4">
            <a:extLst>
              <a:ext uri="{FF2B5EF4-FFF2-40B4-BE49-F238E27FC236}">
                <a16:creationId xmlns:a16="http://schemas.microsoft.com/office/drawing/2014/main" id="{2494D1B0-8C3D-4616-9F98-71FCDFC483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2A0045-72C6-4A78-9DA6-1FDBBF8A790A}"/>
              </a:ext>
            </a:extLst>
          </p:cNvPr>
          <p:cNvSpPr>
            <a:spLocks noGrp="1"/>
          </p:cNvSpPr>
          <p:nvPr>
            <p:ph type="sldNum" sz="quarter" idx="12"/>
          </p:nvPr>
        </p:nvSpPr>
        <p:spPr/>
        <p:txBody>
          <a:bodyPr/>
          <a:lstStyle/>
          <a:p>
            <a:fld id="{8DE4B84E-01E7-45D3-B319-F6FBD4C283BA}" type="slidenum">
              <a:rPr lang="en-US" smtClean="0"/>
              <a:t>‹#›</a:t>
            </a:fld>
            <a:endParaRPr lang="en-US"/>
          </a:p>
        </p:txBody>
      </p:sp>
    </p:spTree>
    <p:extLst>
      <p:ext uri="{BB962C8B-B14F-4D97-AF65-F5344CB8AC3E}">
        <p14:creationId xmlns:p14="http://schemas.microsoft.com/office/powerpoint/2010/main" val="147256708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5FB55B-2750-43BA-BBCC-BC48DC3809A3}"/>
              </a:ext>
            </a:extLst>
          </p:cNvPr>
          <p:cNvSpPr>
            <a:spLocks noGrp="1"/>
          </p:cNvSpPr>
          <p:nvPr>
            <p:ph type="dt" sz="half" idx="10"/>
          </p:nvPr>
        </p:nvSpPr>
        <p:spPr/>
        <p:txBody>
          <a:bodyPr/>
          <a:lstStyle/>
          <a:p>
            <a:fld id="{0F032E62-8E2D-48F9-8230-8C63F14D1E90}" type="datetimeFigureOut">
              <a:rPr lang="en-US" smtClean="0"/>
              <a:t>6/28/2021</a:t>
            </a:fld>
            <a:endParaRPr lang="en-US"/>
          </a:p>
        </p:txBody>
      </p:sp>
      <p:sp>
        <p:nvSpPr>
          <p:cNvPr id="3" name="Footer Placeholder 2">
            <a:extLst>
              <a:ext uri="{FF2B5EF4-FFF2-40B4-BE49-F238E27FC236}">
                <a16:creationId xmlns:a16="http://schemas.microsoft.com/office/drawing/2014/main" id="{41BAD6AF-BCAB-4342-AB64-FF4586256B5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E65095-3E7E-487F-8EE9-4F76792567D3}"/>
              </a:ext>
            </a:extLst>
          </p:cNvPr>
          <p:cNvSpPr>
            <a:spLocks noGrp="1"/>
          </p:cNvSpPr>
          <p:nvPr>
            <p:ph type="sldNum" sz="quarter" idx="12"/>
          </p:nvPr>
        </p:nvSpPr>
        <p:spPr/>
        <p:txBody>
          <a:bodyPr/>
          <a:lstStyle/>
          <a:p>
            <a:fld id="{6722F6F5-4FE2-42B2-BC09-A57F9289EA89}" type="slidenum">
              <a:rPr lang="en-US" smtClean="0"/>
              <a:t>‹#›</a:t>
            </a:fld>
            <a:endParaRPr lang="en-US"/>
          </a:p>
        </p:txBody>
      </p:sp>
    </p:spTree>
    <p:extLst>
      <p:ext uri="{BB962C8B-B14F-4D97-AF65-F5344CB8AC3E}">
        <p14:creationId xmlns:p14="http://schemas.microsoft.com/office/powerpoint/2010/main" val="205306157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6156" name="Text Box 12"/>
          <p:cNvSpPr txBox="1">
            <a:spLocks noChangeArrowheads="1"/>
          </p:cNvSpPr>
          <p:nvPr/>
        </p:nvSpPr>
        <p:spPr bwMode="auto">
          <a:xfrm>
            <a:off x="1625603" y="228609"/>
            <a:ext cx="9472084" cy="461651"/>
          </a:xfrm>
          <a:prstGeom prst="rect">
            <a:avLst/>
          </a:prstGeom>
          <a:noFill/>
          <a:ln w="9525">
            <a:noFill/>
            <a:miter lim="800000"/>
            <a:headEnd/>
            <a:tailEnd/>
          </a:ln>
          <a:effectLst/>
        </p:spPr>
        <p:txBody>
          <a:bodyPr lIns="91426" tIns="45713" rIns="91426" bIns="45713">
            <a:spAutoFit/>
          </a:bodyPr>
          <a:lstStyle/>
          <a:p>
            <a:pPr algn="ctr">
              <a:spcBef>
                <a:spcPct val="50000"/>
              </a:spcBef>
            </a:pPr>
            <a:r>
              <a:rPr lang="en-US" sz="2400" b="1" dirty="0">
                <a:solidFill>
                  <a:srgbClr val="000099"/>
                </a:solidFill>
                <a:latin typeface="Arial" charset="0"/>
              </a:rPr>
              <a:t>Terminal High Altitude Area Defense System (THAAD)</a:t>
            </a:r>
          </a:p>
        </p:txBody>
      </p:sp>
      <p:pic>
        <p:nvPicPr>
          <p:cNvPr id="6" name="Picture 7" descr="THAAD logo revised 4-13-11.png"/>
          <p:cNvPicPr>
            <a:picLocks noChangeAspect="1"/>
          </p:cNvPicPr>
          <p:nvPr/>
        </p:nvPicPr>
        <p:blipFill>
          <a:blip r:embed="rId2" cstate="print"/>
          <a:srcRect/>
          <a:stretch>
            <a:fillRect/>
          </a:stretch>
        </p:blipFill>
        <p:spPr bwMode="auto">
          <a:xfrm>
            <a:off x="1524000" y="1896035"/>
            <a:ext cx="2884117" cy="2514600"/>
          </a:xfrm>
          <a:prstGeom prst="rect">
            <a:avLst/>
          </a:prstGeom>
          <a:noFill/>
          <a:ln w="9525">
            <a:noFill/>
            <a:miter lim="800000"/>
            <a:headEnd/>
            <a:tailEnd/>
          </a:ln>
        </p:spPr>
      </p:pic>
      <p:sp>
        <p:nvSpPr>
          <p:cNvPr id="5" name="Rectangle 4"/>
          <p:cNvSpPr>
            <a:spLocks noChangeArrowheads="1"/>
          </p:cNvSpPr>
          <p:nvPr/>
        </p:nvSpPr>
        <p:spPr bwMode="auto">
          <a:xfrm>
            <a:off x="304801" y="5105417"/>
            <a:ext cx="11463867" cy="954093"/>
          </a:xfrm>
          <a:prstGeom prst="rect">
            <a:avLst/>
          </a:prstGeom>
          <a:noFill/>
          <a:ln w="12700">
            <a:solidFill>
              <a:srgbClr val="000099"/>
            </a:solidFill>
            <a:miter lim="800000"/>
            <a:headEnd/>
            <a:tailEnd/>
          </a:ln>
          <a:effectLst/>
        </p:spPr>
        <p:txBody>
          <a:bodyPr lIns="91426" tIns="45713" rIns="91426" bIns="45713">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just" eaLnBrk="0" hangingPunct="0"/>
            <a:r>
              <a:rPr lang="en-US" sz="800" u="sng" dirty="0">
                <a:solidFill>
                  <a:srgbClr val="000099"/>
                </a:solidFill>
                <a:cs typeface="Times New Roman" pitchFamily="18" charset="0"/>
              </a:rPr>
              <a:t>DISTRIBUTION STATEMENT F</a:t>
            </a:r>
            <a:r>
              <a:rPr lang="en-US" sz="800" dirty="0">
                <a:solidFill>
                  <a:srgbClr val="000099"/>
                </a:solidFill>
                <a:cs typeface="Times New Roman" pitchFamily="18" charset="0"/>
              </a:rPr>
              <a:t> – Further dissemination only as directed by the THAAD Project Office, MDA/TH, Bldg 5222, Martin Road, Redstone Arsenal, AL 35898 or higher authority.</a:t>
            </a:r>
          </a:p>
          <a:p>
            <a:pPr algn="just" eaLnBrk="0" hangingPunct="0"/>
            <a:endParaRPr lang="en-US" sz="800" u="sng" dirty="0">
              <a:solidFill>
                <a:srgbClr val="000099"/>
              </a:solidFill>
              <a:cs typeface="Times New Roman" pitchFamily="18" charset="0"/>
            </a:endParaRPr>
          </a:p>
          <a:p>
            <a:pPr algn="just" eaLnBrk="0" hangingPunct="0"/>
            <a:r>
              <a:rPr lang="en-US" sz="800" u="sng" dirty="0">
                <a:solidFill>
                  <a:srgbClr val="000099"/>
                </a:solidFill>
                <a:cs typeface="Times New Roman" pitchFamily="18" charset="0"/>
              </a:rPr>
              <a:t>WARNING</a:t>
            </a:r>
            <a:r>
              <a:rPr lang="en-US" sz="800" dirty="0">
                <a:solidFill>
                  <a:srgbClr val="000099"/>
                </a:solidFill>
                <a:cs typeface="Times New Roman" pitchFamily="18" charset="0"/>
              </a:rPr>
              <a:t> – This document/software contains technical data/software whose export is restricted by the Arms Export Control Act (Title 22, U.S.C., Sec 2751 et seq.) or the Export Administration Act of 1979, as amended, (Title 50, U.S.C., App 2401 et seq.). Violations of these export laws are subject to severe criminal penalties. Disseminate in accordance with provisions of DOD Directive 5230.25.</a:t>
            </a:r>
          </a:p>
          <a:p>
            <a:pPr algn="just" eaLnBrk="0" hangingPunct="0"/>
            <a:endParaRPr lang="en-US" sz="800" dirty="0">
              <a:solidFill>
                <a:srgbClr val="000099"/>
              </a:solidFill>
              <a:cs typeface="Times New Roman" pitchFamily="18" charset="0"/>
            </a:endParaRPr>
          </a:p>
          <a:p>
            <a:pPr algn="just" eaLnBrk="0" hangingPunct="0"/>
            <a:r>
              <a:rPr lang="en-US" sz="800" u="sng" dirty="0">
                <a:solidFill>
                  <a:srgbClr val="000099"/>
                </a:solidFill>
                <a:cs typeface="Times New Roman" pitchFamily="18" charset="0"/>
              </a:rPr>
              <a:t>DESTRUCTION NOTICE</a:t>
            </a:r>
            <a:r>
              <a:rPr lang="en-US" sz="800" dirty="0">
                <a:solidFill>
                  <a:srgbClr val="000099"/>
                </a:solidFill>
                <a:cs typeface="Times New Roman" pitchFamily="18" charset="0"/>
              </a:rPr>
              <a:t> – For classified documents, follow the procedures in DOD 5220.22 M, National Industrial Security Program Operating Manual, Chapter 5, Section 7, or DOD 5200.1 R, Information Security Program Regulation, Chapter 6, Section 7. For unclassified, limited documents, destroy by any method that will prevent disclosure of contents or reconstruction of the document. </a:t>
            </a:r>
          </a:p>
        </p:txBody>
      </p:sp>
      <p:sp>
        <p:nvSpPr>
          <p:cNvPr id="7" name="TextBox 6">
            <a:extLst>
              <a:ext uri="{FF2B5EF4-FFF2-40B4-BE49-F238E27FC236}">
                <a16:creationId xmlns:a16="http://schemas.microsoft.com/office/drawing/2014/main" id="{189262D1-01A5-4118-9EBC-69C6612F3EA3}"/>
              </a:ext>
            </a:extLst>
          </p:cNvPr>
          <p:cNvSpPr txBox="1"/>
          <p:nvPr/>
        </p:nvSpPr>
        <p:spPr>
          <a:xfrm>
            <a:off x="4390191" y="28697"/>
            <a:ext cx="2558714" cy="276999"/>
          </a:xfrm>
          <a:prstGeom prst="rect">
            <a:avLst/>
          </a:prstGeom>
          <a:noFill/>
        </p:spPr>
        <p:txBody>
          <a:bodyPr wrap="none" rtlCol="0">
            <a:spAutoFit/>
          </a:bodyPr>
          <a:lstStyle/>
          <a:p>
            <a:r>
              <a:rPr lang="en-US" sz="1200" i="1" dirty="0"/>
              <a:t>Unclassified / For Official Use Only</a:t>
            </a:r>
          </a:p>
        </p:txBody>
      </p:sp>
      <p:sp>
        <p:nvSpPr>
          <p:cNvPr id="8" name="TextBox 7">
            <a:extLst>
              <a:ext uri="{FF2B5EF4-FFF2-40B4-BE49-F238E27FC236}">
                <a16:creationId xmlns:a16="http://schemas.microsoft.com/office/drawing/2014/main" id="{2D61D779-4DD2-41FE-BB48-95DCDD3CCE43}"/>
              </a:ext>
            </a:extLst>
          </p:cNvPr>
          <p:cNvSpPr txBox="1"/>
          <p:nvPr/>
        </p:nvSpPr>
        <p:spPr>
          <a:xfrm>
            <a:off x="4408117" y="6590881"/>
            <a:ext cx="2558714" cy="276999"/>
          </a:xfrm>
          <a:prstGeom prst="rect">
            <a:avLst/>
          </a:prstGeom>
          <a:noFill/>
        </p:spPr>
        <p:txBody>
          <a:bodyPr wrap="none" rtlCol="0">
            <a:spAutoFit/>
          </a:bodyPr>
          <a:lstStyle/>
          <a:p>
            <a:r>
              <a:rPr lang="en-US" sz="1200" i="1" dirty="0"/>
              <a:t>Unclassified / For Official Use Only</a:t>
            </a:r>
          </a:p>
        </p:txBody>
      </p:sp>
    </p:spTree>
    <p:extLst>
      <p:ext uri="{BB962C8B-B14F-4D97-AF65-F5344CB8AC3E}">
        <p14:creationId xmlns:p14="http://schemas.microsoft.com/office/powerpoint/2010/main" val="5054664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28291" y="284166"/>
            <a:ext cx="8335433" cy="944134"/>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63508730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idx="1"/>
          </p:nvPr>
        </p:nvSpPr>
        <p:spPr>
          <a:xfrm>
            <a:off x="609600" y="1600205"/>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4140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Photo with Blue Header and Message">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D0031BF9-3D08-4B73-8D22-4708F90367E5}"/>
              </a:ext>
            </a:extLst>
          </p:cNvPr>
          <p:cNvPicPr>
            <a:picLocks noChangeAspect="1"/>
          </p:cNvPicPr>
          <p:nvPr/>
        </p:nvPicPr>
        <p:blipFill rotWithShape="1">
          <a:blip r:embed="rId2">
            <a:extLst>
              <a:ext uri="{28A0092B-C50C-407E-A947-70E740481C1C}">
                <a14:useLocalDpi xmlns:a14="http://schemas.microsoft.com/office/drawing/2010/main" val="0"/>
              </a:ext>
            </a:extLst>
          </a:blip>
          <a:srcRect t="15960" r="1234" b="10173"/>
          <a:stretch/>
        </p:blipFill>
        <p:spPr>
          <a:xfrm>
            <a:off x="0" y="0"/>
            <a:ext cx="12192000" cy="6286500"/>
          </a:xfrm>
          <a:prstGeom prst="rect">
            <a:avLst/>
          </a:prstGeom>
        </p:spPr>
      </p:pic>
      <p:sp>
        <p:nvSpPr>
          <p:cNvPr id="16" name="Picture Placeholder 15"/>
          <p:cNvSpPr>
            <a:spLocks noGrp="1"/>
          </p:cNvSpPr>
          <p:nvPr>
            <p:ph type="pic" sz="quarter" idx="13"/>
          </p:nvPr>
        </p:nvSpPr>
        <p:spPr>
          <a:xfrm>
            <a:off x="0" y="0"/>
            <a:ext cx="12192000" cy="6286500"/>
          </a:xfrm>
          <a:prstGeom prst="rect">
            <a:avLst/>
          </a:prstGeom>
        </p:spPr>
        <p:txBody>
          <a:bodyPr anchor="ctr"/>
          <a:lstStyle>
            <a:lvl1pPr marL="0" indent="0" algn="ctr">
              <a:buNone/>
              <a:defRPr/>
            </a:lvl1pPr>
          </a:lstStyle>
          <a:p>
            <a:r>
              <a:rPr lang="en-US"/>
              <a:t>Click icon to add picture</a:t>
            </a:r>
            <a:endParaRPr lang="en-US" dirty="0"/>
          </a:p>
        </p:txBody>
      </p:sp>
      <p:sp>
        <p:nvSpPr>
          <p:cNvPr id="11" name="Text Placeholder 10"/>
          <p:cNvSpPr>
            <a:spLocks noGrp="1"/>
          </p:cNvSpPr>
          <p:nvPr>
            <p:ph type="body" sz="quarter" idx="10" hasCustomPrompt="1"/>
          </p:nvPr>
        </p:nvSpPr>
        <p:spPr>
          <a:xfrm>
            <a:off x="519224" y="481105"/>
            <a:ext cx="6618169" cy="560887"/>
          </a:xfrm>
          <a:prstGeom prst="rect">
            <a:avLst/>
          </a:prstGeom>
        </p:spPr>
        <p:txBody>
          <a:bodyPr/>
          <a:lstStyle>
            <a:lvl1pPr marL="0" indent="0">
              <a:buNone/>
              <a:defRPr sz="4000" b="1" cap="all" baseline="0">
                <a:solidFill>
                  <a:schemeClr val="accent1"/>
                </a:solidFill>
                <a:latin typeface="Agency FB" panose="020B0503020202020204" pitchFamily="34" charset="0"/>
              </a:defRPr>
            </a:lvl1pPr>
          </a:lstStyle>
          <a:p>
            <a:pPr lvl="0"/>
            <a:r>
              <a:rPr lang="en-US" dirty="0"/>
              <a:t>CLICK TO ENTER HEADER</a:t>
            </a:r>
          </a:p>
        </p:txBody>
      </p:sp>
      <p:sp>
        <p:nvSpPr>
          <p:cNvPr id="13" name="Text Placeholder 12"/>
          <p:cNvSpPr>
            <a:spLocks noGrp="1"/>
          </p:cNvSpPr>
          <p:nvPr>
            <p:ph type="body" sz="quarter" idx="11" hasCustomPrompt="1"/>
          </p:nvPr>
        </p:nvSpPr>
        <p:spPr>
          <a:xfrm>
            <a:off x="6096000" y="1100349"/>
            <a:ext cx="6013033" cy="3206476"/>
          </a:xfrm>
          <a:prstGeom prst="rect">
            <a:avLst/>
          </a:prstGeom>
          <a:solidFill>
            <a:srgbClr val="FFFFFF">
              <a:alpha val="80000"/>
            </a:srgbClr>
          </a:solidFill>
        </p:spPr>
        <p:txBody>
          <a:bodyPr tIns="91440" bIns="91440" anchor="ctr">
            <a:normAutofit/>
          </a:bodyPr>
          <a:lstStyle>
            <a:lvl1pPr marL="0" indent="0" algn="l">
              <a:lnSpc>
                <a:spcPct val="90000"/>
              </a:lnSpc>
              <a:spcBef>
                <a:spcPts val="0"/>
              </a:spcBef>
              <a:buNone/>
              <a:defRPr sz="4000" kern="1200" cap="all" baseline="0">
                <a:solidFill>
                  <a:schemeClr val="accent2"/>
                </a:solidFill>
                <a:latin typeface="Agency FB" panose="020B0503020202020204" pitchFamily="34" charset="0"/>
              </a:defRPr>
            </a:lvl1pPr>
          </a:lstStyle>
          <a:p>
            <a:pPr lvl="0"/>
            <a:r>
              <a:rPr lang="en-US" dirty="0"/>
              <a:t>ADD MESSAGE HERE.</a:t>
            </a:r>
          </a:p>
        </p:txBody>
      </p:sp>
    </p:spTree>
    <p:extLst>
      <p:ext uri="{BB962C8B-B14F-4D97-AF65-F5344CB8AC3E}">
        <p14:creationId xmlns:p14="http://schemas.microsoft.com/office/powerpoint/2010/main" val="4128222163"/>
      </p:ext>
    </p:extLst>
  </p:cSld>
  <p:clrMapOvr>
    <a:masterClrMapping/>
  </p:clrMapOvr>
  <p:extLst>
    <p:ext uri="{DCECCB84-F9BA-43D5-87BE-67443E8EF086}">
      <p15:sldGuideLst xmlns:p15="http://schemas.microsoft.com/office/powerpoint/2012/main">
        <p15:guide id="1" pos="384">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515289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377431421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ext with Header">
    <p:spTree>
      <p:nvGrpSpPr>
        <p:cNvPr id="1" name=""/>
        <p:cNvGrpSpPr/>
        <p:nvPr/>
      </p:nvGrpSpPr>
      <p:grpSpPr>
        <a:xfrm>
          <a:off x="0" y="0"/>
          <a:ext cx="0" cy="0"/>
          <a:chOff x="0" y="0"/>
          <a:chExt cx="0" cy="0"/>
        </a:xfrm>
      </p:grpSpPr>
      <p:sp>
        <p:nvSpPr>
          <p:cNvPr id="9" name="Text Placeholder 10"/>
          <p:cNvSpPr>
            <a:spLocks noGrp="1"/>
          </p:cNvSpPr>
          <p:nvPr>
            <p:ph type="body" sz="quarter" idx="10" hasCustomPrompt="1"/>
          </p:nvPr>
        </p:nvSpPr>
        <p:spPr>
          <a:xfrm>
            <a:off x="512137" y="481101"/>
            <a:ext cx="6618169" cy="560887"/>
          </a:xfrm>
          <a:prstGeom prst="rect">
            <a:avLst/>
          </a:prstGeom>
        </p:spPr>
        <p:txBody>
          <a:bodyPr/>
          <a:lstStyle>
            <a:lvl1pPr marL="0" indent="0">
              <a:buNone/>
              <a:defRPr sz="3000" b="1" cap="all" baseline="0">
                <a:solidFill>
                  <a:schemeClr val="accent1"/>
                </a:solidFill>
                <a:latin typeface="Agency FB" panose="020B0503020202020204" pitchFamily="34" charset="0"/>
              </a:defRPr>
            </a:lvl1pPr>
          </a:lstStyle>
          <a:p>
            <a:pPr lvl="0"/>
            <a:r>
              <a:rPr lang="en-US" dirty="0"/>
              <a:t>CLICK TO ENTER HEADER</a:t>
            </a:r>
          </a:p>
        </p:txBody>
      </p:sp>
      <p:sp>
        <p:nvSpPr>
          <p:cNvPr id="11" name="Text Placeholder 12"/>
          <p:cNvSpPr>
            <a:spLocks noGrp="1"/>
          </p:cNvSpPr>
          <p:nvPr>
            <p:ph type="body" sz="quarter" idx="11" hasCustomPrompt="1"/>
          </p:nvPr>
        </p:nvSpPr>
        <p:spPr>
          <a:xfrm>
            <a:off x="6954763" y="2737125"/>
            <a:ext cx="4625975" cy="2961660"/>
          </a:xfrm>
          <a:prstGeom prst="rect">
            <a:avLst/>
          </a:prstGeom>
        </p:spPr>
        <p:txBody>
          <a:bodyPr anchor="ctr">
            <a:normAutofit/>
          </a:bodyPr>
          <a:lstStyle>
            <a:lvl1pPr marL="0" indent="0" algn="r">
              <a:lnSpc>
                <a:spcPct val="90000"/>
              </a:lnSpc>
              <a:spcBef>
                <a:spcPts val="0"/>
              </a:spcBef>
              <a:buNone/>
              <a:defRPr sz="3000" kern="1200" cap="all" baseline="0">
                <a:solidFill>
                  <a:schemeClr val="accent2"/>
                </a:solidFill>
                <a:latin typeface="Agency FB" panose="020B0503020202020204" pitchFamily="34" charset="0"/>
              </a:defRPr>
            </a:lvl1pPr>
          </a:lstStyle>
          <a:p>
            <a:pPr lvl="0"/>
            <a:r>
              <a:rPr lang="en-US" dirty="0"/>
              <a:t>ADD MESSAGE                HERE.</a:t>
            </a:r>
          </a:p>
        </p:txBody>
      </p:sp>
      <p:sp>
        <p:nvSpPr>
          <p:cNvPr id="13" name="Content Placeholder 12"/>
          <p:cNvSpPr>
            <a:spLocks noGrp="1"/>
          </p:cNvSpPr>
          <p:nvPr>
            <p:ph sz="quarter" idx="12" hasCustomPrompt="1"/>
          </p:nvPr>
        </p:nvSpPr>
        <p:spPr>
          <a:xfrm>
            <a:off x="533399" y="1311425"/>
            <a:ext cx="6096000" cy="4387360"/>
          </a:xfrm>
          <a:prstGeom prst="rect">
            <a:avLst/>
          </a:prstGeom>
        </p:spPr>
        <p:txBody>
          <a:bodyPr/>
          <a:lstStyle>
            <a:lvl1pPr marL="0" indent="0">
              <a:buFontTx/>
              <a:buNone/>
              <a:defRPr sz="1350" baseline="0">
                <a:solidFill>
                  <a:srgbClr val="63666A"/>
                </a:solidFill>
                <a:latin typeface="+mn-lt"/>
              </a:defRPr>
            </a:lvl1pPr>
            <a:lvl2pPr>
              <a:defRPr sz="1200">
                <a:solidFill>
                  <a:schemeClr val="tx1"/>
                </a:solidFill>
              </a:defRPr>
            </a:lvl2pPr>
            <a:lvl3pPr>
              <a:defRPr sz="1050"/>
            </a:lvl3pPr>
            <a:lvl4pPr>
              <a:defRPr sz="1050"/>
            </a:lvl4pPr>
            <a:lvl5pPr>
              <a:defRPr sz="1050"/>
            </a:lvl5pPr>
            <a:lvl6pPr>
              <a:defRPr sz="1050"/>
            </a:lvl6pPr>
            <a:lvl7pPr>
              <a:defRPr sz="1050"/>
            </a:lvl7pPr>
            <a:lvl8pPr>
              <a:defRPr sz="1050"/>
            </a:lvl8pPr>
            <a:lvl9pPr marL="2743200" indent="0">
              <a:buNone/>
              <a:defRPr/>
            </a:lvl9pPr>
          </a:lstStyle>
          <a:p>
            <a:pPr lvl="0"/>
            <a:r>
              <a:rPr lang="en-US" dirty="0"/>
              <a:t>Click to enter text.</a:t>
            </a:r>
          </a:p>
        </p:txBody>
      </p:sp>
    </p:spTree>
    <p:extLst>
      <p:ext uri="{BB962C8B-B14F-4D97-AF65-F5344CB8AC3E}">
        <p14:creationId xmlns:p14="http://schemas.microsoft.com/office/powerpoint/2010/main" val="4162708073"/>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Content Placeholder 2"/>
          <p:cNvSpPr>
            <a:spLocks noGrp="1"/>
          </p:cNvSpPr>
          <p:nvPr>
            <p:ph idx="1"/>
          </p:nvPr>
        </p:nvSpPr>
        <p:spPr>
          <a:xfrm>
            <a:off x="495299" y="1066801"/>
            <a:ext cx="11239500" cy="5210175"/>
          </a:xfrm>
        </p:spPr>
        <p:txBody>
          <a:bodyPr/>
          <a:lstStyle>
            <a:lvl1pPr>
              <a:lnSpc>
                <a:spcPct val="100000"/>
              </a:lnSpc>
              <a:buClr>
                <a:schemeClr val="tx1"/>
              </a:buClr>
              <a:defRPr sz="1800">
                <a:solidFill>
                  <a:schemeClr val="tx1"/>
                </a:solidFill>
              </a:defRPr>
            </a:lvl1pPr>
            <a:lvl2pPr>
              <a:lnSpc>
                <a:spcPct val="100000"/>
              </a:lnSpc>
              <a:buClr>
                <a:schemeClr val="tx1"/>
              </a:buClr>
              <a:defRPr sz="1600">
                <a:solidFill>
                  <a:schemeClr val="tx1"/>
                </a:solidFill>
              </a:defRPr>
            </a:lvl2pPr>
            <a:lvl3pPr>
              <a:lnSpc>
                <a:spcPct val="100000"/>
              </a:lnSpc>
              <a:buClr>
                <a:schemeClr val="tx1"/>
              </a:buClr>
              <a:defRPr sz="1400">
                <a:solidFill>
                  <a:schemeClr val="tx1"/>
                </a:solidFill>
              </a:defRPr>
            </a:lvl3pPr>
            <a:lvl4pPr>
              <a:lnSpc>
                <a:spcPct val="100000"/>
              </a:lnSpc>
              <a:buClr>
                <a:schemeClr val="tx1"/>
              </a:buClr>
              <a:defRPr sz="1400" b="0">
                <a:solidFill>
                  <a:schemeClr val="tx1"/>
                </a:solidFill>
              </a:defRPr>
            </a:lvl4pPr>
            <a:lvl5pPr>
              <a:lnSpc>
                <a:spcPct val="100000"/>
              </a:lnSpc>
              <a:buClr>
                <a:schemeClr val="tx1"/>
              </a:buCl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1"/>
          <p:cNvSpPr>
            <a:spLocks noGrp="1"/>
          </p:cNvSpPr>
          <p:nvPr>
            <p:ph type="title"/>
          </p:nvPr>
        </p:nvSpPr>
        <p:spPr>
          <a:xfrm>
            <a:off x="1524001" y="228601"/>
            <a:ext cx="9131299" cy="600075"/>
          </a:xfrm>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409555303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299" y="1066801"/>
            <a:ext cx="11239500" cy="5210175"/>
          </a:xfrm>
        </p:spPr>
        <p:txBody>
          <a:bodyPr/>
          <a:lstStyle>
            <a:lvl1pPr>
              <a:lnSpc>
                <a:spcPct val="100000"/>
              </a:lnSpc>
              <a:buClr>
                <a:schemeClr val="tx1"/>
              </a:buClr>
              <a:defRPr sz="1800">
                <a:solidFill>
                  <a:schemeClr val="tx1"/>
                </a:solidFill>
              </a:defRPr>
            </a:lvl1pPr>
            <a:lvl2pPr>
              <a:lnSpc>
                <a:spcPct val="100000"/>
              </a:lnSpc>
              <a:buClr>
                <a:schemeClr val="tx1"/>
              </a:buClr>
              <a:defRPr sz="1600">
                <a:solidFill>
                  <a:schemeClr val="tx1"/>
                </a:solidFill>
              </a:defRPr>
            </a:lvl2pPr>
            <a:lvl3pPr>
              <a:lnSpc>
                <a:spcPct val="100000"/>
              </a:lnSpc>
              <a:buClr>
                <a:schemeClr val="tx1"/>
              </a:buClr>
              <a:defRPr sz="1400">
                <a:solidFill>
                  <a:schemeClr val="tx1"/>
                </a:solidFill>
              </a:defRPr>
            </a:lvl3pPr>
            <a:lvl4pPr>
              <a:lnSpc>
                <a:spcPct val="100000"/>
              </a:lnSpc>
              <a:buClr>
                <a:schemeClr val="tx1"/>
              </a:buClr>
              <a:defRPr sz="1400" b="0">
                <a:solidFill>
                  <a:schemeClr val="tx1"/>
                </a:solidFill>
              </a:defRPr>
            </a:lvl4pPr>
            <a:lvl5pPr>
              <a:lnSpc>
                <a:spcPct val="100000"/>
              </a:lnSpc>
              <a:buClr>
                <a:schemeClr val="tx1"/>
              </a:buCl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1524001" y="228601"/>
            <a:ext cx="9131299" cy="600075"/>
          </a:xfrm>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05372721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sp>
        <p:nvSpPr>
          <p:cNvPr id="4" name="Content Placeholder 2"/>
          <p:cNvSpPr>
            <a:spLocks noGrp="1"/>
          </p:cNvSpPr>
          <p:nvPr>
            <p:ph idx="1"/>
          </p:nvPr>
        </p:nvSpPr>
        <p:spPr>
          <a:xfrm>
            <a:off x="495299" y="1066801"/>
            <a:ext cx="11239500" cy="5210175"/>
          </a:xfrm>
        </p:spPr>
        <p:txBody>
          <a:bodyPr/>
          <a:lstStyle>
            <a:lvl1pPr>
              <a:lnSpc>
                <a:spcPct val="100000"/>
              </a:lnSpc>
              <a:buClr>
                <a:schemeClr val="tx1"/>
              </a:buClr>
              <a:defRPr sz="1800">
                <a:solidFill>
                  <a:schemeClr val="tx1"/>
                </a:solidFill>
              </a:defRPr>
            </a:lvl1pPr>
            <a:lvl2pPr>
              <a:lnSpc>
                <a:spcPct val="100000"/>
              </a:lnSpc>
              <a:buClr>
                <a:schemeClr val="tx1"/>
              </a:buClr>
              <a:defRPr sz="1600">
                <a:solidFill>
                  <a:schemeClr val="tx1"/>
                </a:solidFill>
              </a:defRPr>
            </a:lvl2pPr>
            <a:lvl3pPr>
              <a:lnSpc>
                <a:spcPct val="100000"/>
              </a:lnSpc>
              <a:buClr>
                <a:schemeClr val="tx1"/>
              </a:buClr>
              <a:defRPr sz="1400">
                <a:solidFill>
                  <a:schemeClr val="tx1"/>
                </a:solidFill>
              </a:defRPr>
            </a:lvl3pPr>
            <a:lvl4pPr>
              <a:lnSpc>
                <a:spcPct val="100000"/>
              </a:lnSpc>
              <a:buClr>
                <a:schemeClr val="tx1"/>
              </a:buClr>
              <a:defRPr sz="1400" b="0">
                <a:solidFill>
                  <a:schemeClr val="tx1"/>
                </a:solidFill>
              </a:defRPr>
            </a:lvl4pPr>
            <a:lvl5pPr>
              <a:lnSpc>
                <a:spcPct val="100000"/>
              </a:lnSpc>
              <a:buClr>
                <a:schemeClr val="tx1"/>
              </a:buCl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a:xfrm>
            <a:off x="1524001" y="228601"/>
            <a:ext cx="9131299" cy="600075"/>
          </a:xfrm>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45323772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4" name="Title 1"/>
          <p:cNvSpPr>
            <a:spLocks noGrp="1"/>
          </p:cNvSpPr>
          <p:nvPr>
            <p:ph type="title"/>
          </p:nvPr>
        </p:nvSpPr>
        <p:spPr>
          <a:xfrm>
            <a:off x="1524001" y="228601"/>
            <a:ext cx="9131299" cy="600075"/>
          </a:xfrm>
        </p:spPr>
        <p:txBody>
          <a:bodyPr/>
          <a:lstStyle>
            <a:lvl1pPr>
              <a:defRPr>
                <a:solidFill>
                  <a:schemeClr val="tx1"/>
                </a:solidFill>
              </a:defRPr>
            </a:lvl1pPr>
          </a:lstStyle>
          <a:p>
            <a:r>
              <a:rPr lang="en-US"/>
              <a:t>Click to edit Master title style</a:t>
            </a:r>
            <a:endParaRPr lang="en-US" dirty="0"/>
          </a:p>
        </p:txBody>
      </p:sp>
      <p:sp>
        <p:nvSpPr>
          <p:cNvPr id="5" name="Content Placeholder 2"/>
          <p:cNvSpPr>
            <a:spLocks noGrp="1"/>
          </p:cNvSpPr>
          <p:nvPr>
            <p:ph idx="1"/>
          </p:nvPr>
        </p:nvSpPr>
        <p:spPr>
          <a:xfrm>
            <a:off x="495299" y="1066801"/>
            <a:ext cx="11239500" cy="5210175"/>
          </a:xfrm>
        </p:spPr>
        <p:txBody>
          <a:bodyPr/>
          <a:lstStyle>
            <a:lvl1pPr>
              <a:lnSpc>
                <a:spcPct val="100000"/>
              </a:lnSpc>
              <a:buClr>
                <a:schemeClr val="tx1"/>
              </a:buClr>
              <a:defRPr sz="1800">
                <a:solidFill>
                  <a:schemeClr val="tx1"/>
                </a:solidFill>
              </a:defRPr>
            </a:lvl1pPr>
            <a:lvl2pPr>
              <a:lnSpc>
                <a:spcPct val="100000"/>
              </a:lnSpc>
              <a:buClr>
                <a:schemeClr val="tx1"/>
              </a:buClr>
              <a:defRPr sz="1600">
                <a:solidFill>
                  <a:schemeClr val="tx1"/>
                </a:solidFill>
              </a:defRPr>
            </a:lvl2pPr>
            <a:lvl3pPr>
              <a:lnSpc>
                <a:spcPct val="100000"/>
              </a:lnSpc>
              <a:buClr>
                <a:schemeClr val="tx1"/>
              </a:buClr>
              <a:defRPr sz="1400">
                <a:solidFill>
                  <a:schemeClr val="tx1"/>
                </a:solidFill>
              </a:defRPr>
            </a:lvl3pPr>
            <a:lvl4pPr>
              <a:lnSpc>
                <a:spcPct val="100000"/>
              </a:lnSpc>
              <a:buClr>
                <a:schemeClr val="tx1"/>
              </a:buClr>
              <a:defRPr sz="1400" b="0">
                <a:solidFill>
                  <a:schemeClr val="tx1"/>
                </a:solidFill>
              </a:defRPr>
            </a:lvl4pPr>
            <a:lvl5pPr>
              <a:lnSpc>
                <a:spcPct val="100000"/>
              </a:lnSpc>
              <a:buClr>
                <a:schemeClr val="tx1"/>
              </a:buCl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256173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3497343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28800" y="5052982"/>
            <a:ext cx="8534400" cy="1110343"/>
          </a:xfrm>
        </p:spPr>
        <p:txBody>
          <a:bodyPr/>
          <a:lstStyle>
            <a:lvl1pPr marL="0" indent="0" algn="ctr">
              <a:buNone/>
              <a:defRPr sz="1350"/>
            </a:lvl1pPr>
            <a:lvl2pPr marL="342869" indent="0" algn="ctr">
              <a:buNone/>
              <a:defRPr/>
            </a:lvl2pPr>
            <a:lvl3pPr marL="685739" indent="0" algn="ctr">
              <a:buNone/>
              <a:defRPr/>
            </a:lvl3pPr>
            <a:lvl4pPr marL="1028608" indent="0" algn="ctr">
              <a:buNone/>
              <a:defRPr/>
            </a:lvl4pPr>
            <a:lvl5pPr marL="1371478" indent="0" algn="ctr">
              <a:buNone/>
              <a:defRPr/>
            </a:lvl5pPr>
            <a:lvl6pPr marL="1714348" indent="0" algn="ctr">
              <a:buNone/>
              <a:defRPr/>
            </a:lvl6pPr>
            <a:lvl7pPr marL="2057217" indent="0" algn="ctr">
              <a:buNone/>
              <a:defRPr/>
            </a:lvl7pPr>
            <a:lvl8pPr marL="2400086" indent="0" algn="ctr">
              <a:buNone/>
              <a:defRPr/>
            </a:lvl8pPr>
            <a:lvl9pPr marL="2742956" indent="0" algn="ctr">
              <a:buNone/>
              <a:defRPr/>
            </a:lvl9pPr>
          </a:lstStyle>
          <a:p>
            <a:r>
              <a:rPr lang="en-US"/>
              <a:t>Click to edit Master subtitle style</a:t>
            </a:r>
            <a:endParaRPr lang="en-US" dirty="0"/>
          </a:p>
        </p:txBody>
      </p:sp>
      <p:sp>
        <p:nvSpPr>
          <p:cNvPr id="8" name="Rectangle 7"/>
          <p:cNvSpPr/>
          <p:nvPr/>
        </p:nvSpPr>
        <p:spPr bwMode="auto">
          <a:xfrm>
            <a:off x="0" y="5"/>
            <a:ext cx="12192000" cy="1596571"/>
          </a:xfrm>
          <a:prstGeom prst="rect">
            <a:avLst/>
          </a:prstGeom>
          <a:solidFill>
            <a:srgbClr val="FFFFFF"/>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sz="1800" dirty="0">
              <a:solidFill>
                <a:prstClr val="black"/>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6240" y="1986876"/>
            <a:ext cx="3779520" cy="2884248"/>
          </a:xfrm>
          <a:prstGeom prst="rect">
            <a:avLst/>
          </a:prstGeom>
        </p:spPr>
      </p:pic>
      <p:sp>
        <p:nvSpPr>
          <p:cNvPr id="2" name="Title 1"/>
          <p:cNvSpPr>
            <a:spLocks noGrp="1"/>
          </p:cNvSpPr>
          <p:nvPr>
            <p:ph type="ctrTitle"/>
          </p:nvPr>
        </p:nvSpPr>
        <p:spPr>
          <a:xfrm>
            <a:off x="914400" y="526602"/>
            <a:ext cx="10363200" cy="1470025"/>
          </a:xfrm>
        </p:spPr>
        <p:txBody>
          <a:bodyPr/>
          <a:lstStyle>
            <a:lvl1pPr>
              <a:defRPr sz="3000"/>
            </a:lvl1pPr>
          </a:lstStyle>
          <a:p>
            <a:r>
              <a:rPr lang="en-US"/>
              <a:t>Click to edit Master title style</a:t>
            </a:r>
            <a:endParaRPr lang="en-US" dirty="0"/>
          </a:p>
        </p:txBody>
      </p:sp>
      <p:sp>
        <p:nvSpPr>
          <p:cNvPr id="10" name="Slide Number Placeholder 9"/>
          <p:cNvSpPr>
            <a:spLocks noGrp="1"/>
          </p:cNvSpPr>
          <p:nvPr>
            <p:ph type="sldNum" sz="quarter" idx="11"/>
          </p:nvPr>
        </p:nvSpPr>
        <p:spPr/>
        <p:txBody>
          <a:bodyPr/>
          <a:lstStyle/>
          <a:p>
            <a:fld id="{49A42464-EB43-46C8-98EB-440740CEA8E3}" type="slidenum">
              <a:rPr lang="en-US" smtClean="0">
                <a:solidFill>
                  <a:prstClr val="black">
                    <a:tint val="75000"/>
                  </a:prstClr>
                </a:solidFill>
              </a:rPr>
              <a:pPr/>
              <a:t>‹#›</a:t>
            </a:fld>
            <a:endParaRPr lang="en-US" dirty="0">
              <a:solidFill>
                <a:prstClr val="black">
                  <a:tint val="75000"/>
                </a:prstClr>
              </a:solidFill>
            </a:endParaRPr>
          </a:p>
        </p:txBody>
      </p:sp>
      <p:sp>
        <p:nvSpPr>
          <p:cNvPr id="9" name="Rectangle 26"/>
          <p:cNvSpPr>
            <a:spLocks noChangeArrowheads="1"/>
          </p:cNvSpPr>
          <p:nvPr/>
        </p:nvSpPr>
        <p:spPr bwMode="auto">
          <a:xfrm>
            <a:off x="0" y="5932489"/>
            <a:ext cx="4318000" cy="369332"/>
          </a:xfrm>
          <a:prstGeom prst="rect">
            <a:avLst/>
          </a:prstGeom>
          <a:noFill/>
          <a:ln w="9525" algn="ctr">
            <a:noFill/>
            <a:miter lim="800000"/>
            <a:headEnd/>
            <a:tailEnd/>
          </a:ln>
        </p:spPr>
        <p:txBody>
          <a:bodyPr>
            <a:spAutoFit/>
          </a:bodyPr>
          <a:lstStyle/>
          <a:p>
            <a:pPr algn="ctr" defTabSz="729854" eaLnBrk="0" fontAlgn="base" hangingPunct="0">
              <a:spcBef>
                <a:spcPct val="0"/>
              </a:spcBef>
              <a:spcAft>
                <a:spcPct val="0"/>
              </a:spcAft>
            </a:pPr>
            <a:r>
              <a:rPr lang="en-US" sz="600" dirty="0">
                <a:solidFill>
                  <a:srgbClr val="000000"/>
                </a:solidFill>
              </a:rPr>
              <a:t>WARNING – This document contains information</a:t>
            </a:r>
          </a:p>
          <a:p>
            <a:pPr algn="ctr" defTabSz="729854" eaLnBrk="0" fontAlgn="base" hangingPunct="0">
              <a:spcBef>
                <a:spcPct val="0"/>
              </a:spcBef>
              <a:spcAft>
                <a:spcPct val="0"/>
              </a:spcAft>
            </a:pPr>
            <a:r>
              <a:rPr lang="en-US" sz="600" dirty="0">
                <a:solidFill>
                  <a:srgbClr val="000000"/>
                </a:solidFill>
              </a:rPr>
              <a:t> EXEMPT FROM MANDATORY DISCLOSURE</a:t>
            </a:r>
          </a:p>
          <a:p>
            <a:pPr algn="ctr" defTabSz="729854" eaLnBrk="0" fontAlgn="base" hangingPunct="0">
              <a:spcBef>
                <a:spcPct val="0"/>
              </a:spcBef>
              <a:spcAft>
                <a:spcPct val="0"/>
              </a:spcAft>
            </a:pPr>
            <a:r>
              <a:rPr lang="en-US" sz="600" dirty="0">
                <a:solidFill>
                  <a:srgbClr val="000000"/>
                </a:solidFill>
              </a:rPr>
              <a:t> under the Freedom of Information Act (5 U.S.C. Section 552).</a:t>
            </a:r>
          </a:p>
        </p:txBody>
      </p:sp>
      <p:sp>
        <p:nvSpPr>
          <p:cNvPr id="11" name="Rectangle 10"/>
          <p:cNvSpPr/>
          <p:nvPr/>
        </p:nvSpPr>
        <p:spPr>
          <a:xfrm>
            <a:off x="8155519" y="5865817"/>
            <a:ext cx="4036484" cy="403957"/>
          </a:xfrm>
          <a:prstGeom prst="rect">
            <a:avLst/>
          </a:prstGeom>
        </p:spPr>
        <p:txBody>
          <a:bodyPr>
            <a:spAutoFit/>
          </a:bodyPr>
          <a:lstStyle/>
          <a:p>
            <a:pPr eaLnBrk="0" fontAlgn="base" hangingPunct="0">
              <a:spcBef>
                <a:spcPct val="0"/>
              </a:spcBef>
              <a:spcAft>
                <a:spcPct val="0"/>
              </a:spcAft>
              <a:defRPr/>
            </a:pPr>
            <a:r>
              <a:rPr lang="en-US" sz="675" kern="0" dirty="0">
                <a:solidFill>
                  <a:sysClr val="windowText" lastClr="000000"/>
                </a:solidFill>
                <a:ea typeface="ＭＳ Ｐゴシック"/>
                <a:cs typeface="Arial" panose="020B0604020202020204" pitchFamily="34" charset="0"/>
              </a:rPr>
              <a:t>Distribution D. Distribution authorized to DoD and US DoD Contractors only due to technical and cost content (12 May 10). Other requests for this document shall be referred to Missile Defense Agency/TH, Bldg 5222, Martin Rd., Redstone Arsenal, AL 35898</a:t>
            </a:r>
            <a:endParaRPr lang="en-US" sz="675" dirty="0">
              <a:solidFill>
                <a:srgbClr val="000000"/>
              </a:solidFill>
              <a:cs typeface="Arial" panose="020B0604020202020204" pitchFamily="34" charset="0"/>
            </a:endParaRPr>
          </a:p>
        </p:txBody>
      </p:sp>
    </p:spTree>
    <p:extLst>
      <p:ext uri="{BB962C8B-B14F-4D97-AF65-F5344CB8AC3E}">
        <p14:creationId xmlns:p14="http://schemas.microsoft.com/office/powerpoint/2010/main" val="111900841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4pPr marL="1035752" indent="-260724">
              <a:buFont typeface="Arial" panose="020B0604020202020204" pitchFamily="34" charset="0"/>
              <a:buChar char="–"/>
              <a:defRPr/>
            </a:lvl4pPr>
            <a:lvl5pPr marL="1236950" indent="-171435">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p:cNvSpPr>
            <a:spLocks noGrp="1"/>
          </p:cNvSpPr>
          <p:nvPr>
            <p:ph type="sldNum" sz="quarter" idx="11"/>
          </p:nvPr>
        </p:nvSpPr>
        <p:spPr/>
        <p:txBody>
          <a:bodyPr/>
          <a:lstStyle/>
          <a:p>
            <a:fld id="{49A42464-EB43-46C8-98EB-440740CEA8E3}" type="slidenum">
              <a:rPr lang="en-US" smtClean="0">
                <a:solidFill>
                  <a:prstClr val="black">
                    <a:tint val="75000"/>
                  </a:prstClr>
                </a:solidFill>
              </a:rPr>
              <a:pPr/>
              <a:t>‹#›</a:t>
            </a:fld>
            <a:endParaRPr lang="en-US" dirty="0">
              <a:solidFill>
                <a:prstClr val="black">
                  <a:tint val="75000"/>
                </a:prstClr>
              </a:solidFill>
            </a:endParaRPr>
          </a:p>
        </p:txBody>
      </p:sp>
      <p:sp>
        <p:nvSpPr>
          <p:cNvPr id="9" name="Title 1"/>
          <p:cNvSpPr>
            <a:spLocks noGrp="1"/>
          </p:cNvSpPr>
          <p:nvPr>
            <p:ph type="title"/>
          </p:nvPr>
        </p:nvSpPr>
        <p:spPr>
          <a:xfrm>
            <a:off x="1488364" y="188885"/>
            <a:ext cx="9175645" cy="813664"/>
          </a:xfrm>
        </p:spPr>
        <p:txBody>
          <a:bodyPr/>
          <a:lstStyle/>
          <a:p>
            <a:r>
              <a:rPr lang="en-US"/>
              <a:t>Click to edit Master title style</a:t>
            </a:r>
            <a:endParaRPr lang="en-US" dirty="0"/>
          </a:p>
        </p:txBody>
      </p:sp>
    </p:spTree>
    <p:extLst>
      <p:ext uri="{BB962C8B-B14F-4D97-AF65-F5344CB8AC3E}">
        <p14:creationId xmlns:p14="http://schemas.microsoft.com/office/powerpoint/2010/main" val="1945800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hoto with White Header and Message">
    <p:spTree>
      <p:nvGrpSpPr>
        <p:cNvPr id="1" name=""/>
        <p:cNvGrpSpPr/>
        <p:nvPr/>
      </p:nvGrpSpPr>
      <p:grpSpPr>
        <a:xfrm>
          <a:off x="0" y="0"/>
          <a:ext cx="0" cy="0"/>
          <a:chOff x="0" y="0"/>
          <a:chExt cx="0" cy="0"/>
        </a:xfrm>
      </p:grpSpPr>
      <p:sp>
        <p:nvSpPr>
          <p:cNvPr id="16" name="Picture Placeholder 15"/>
          <p:cNvSpPr>
            <a:spLocks noGrp="1"/>
          </p:cNvSpPr>
          <p:nvPr>
            <p:ph type="pic" sz="quarter" idx="13"/>
          </p:nvPr>
        </p:nvSpPr>
        <p:spPr>
          <a:xfrm>
            <a:off x="0" y="-7088"/>
            <a:ext cx="12192000" cy="6286500"/>
          </a:xfrm>
          <a:prstGeom prst="rect">
            <a:avLst/>
          </a:prstGeom>
        </p:spPr>
        <p:txBody>
          <a:bodyPr anchor="ctr"/>
          <a:lstStyle>
            <a:lvl1pPr marL="0" indent="0" algn="ctr">
              <a:buNone/>
              <a:defRPr>
                <a:solidFill>
                  <a:schemeClr val="tx1"/>
                </a:solidFill>
              </a:defRPr>
            </a:lvl1pPr>
          </a:lstStyle>
          <a:p>
            <a:r>
              <a:rPr lang="en-US"/>
              <a:t>Click icon to add picture</a:t>
            </a:r>
            <a:endParaRPr lang="en-US" dirty="0"/>
          </a:p>
        </p:txBody>
      </p:sp>
      <p:sp>
        <p:nvSpPr>
          <p:cNvPr id="11" name="Text Placeholder 10"/>
          <p:cNvSpPr>
            <a:spLocks noGrp="1"/>
          </p:cNvSpPr>
          <p:nvPr>
            <p:ph type="body" sz="quarter" idx="10" hasCustomPrompt="1"/>
          </p:nvPr>
        </p:nvSpPr>
        <p:spPr>
          <a:xfrm>
            <a:off x="497957" y="481112"/>
            <a:ext cx="6618169" cy="560887"/>
          </a:xfrm>
          <a:prstGeom prst="rect">
            <a:avLst/>
          </a:prstGeom>
        </p:spPr>
        <p:txBody>
          <a:bodyPr/>
          <a:lstStyle>
            <a:lvl1pPr marL="0" indent="0">
              <a:buNone/>
              <a:defRPr sz="4000" b="1" cap="all" baseline="0">
                <a:solidFill>
                  <a:schemeClr val="bg1"/>
                </a:solidFill>
                <a:latin typeface="Agency FB" panose="020B0503020202020204" pitchFamily="34" charset="0"/>
              </a:defRPr>
            </a:lvl1pPr>
          </a:lstStyle>
          <a:p>
            <a:pPr lvl="0"/>
            <a:r>
              <a:rPr lang="en-US" dirty="0"/>
              <a:t>CLICK TO ENTER HEADER</a:t>
            </a:r>
          </a:p>
        </p:txBody>
      </p:sp>
      <p:sp>
        <p:nvSpPr>
          <p:cNvPr id="13" name="Text Placeholder 12"/>
          <p:cNvSpPr>
            <a:spLocks noGrp="1"/>
          </p:cNvSpPr>
          <p:nvPr>
            <p:ph type="body" sz="quarter" idx="11" hasCustomPrompt="1"/>
          </p:nvPr>
        </p:nvSpPr>
        <p:spPr>
          <a:xfrm>
            <a:off x="6954763" y="2737125"/>
            <a:ext cx="4625974" cy="2961660"/>
          </a:xfrm>
          <a:prstGeom prst="rect">
            <a:avLst/>
          </a:prstGeom>
          <a:solidFill>
            <a:srgbClr val="FFFFFF">
              <a:alpha val="80000"/>
            </a:srgbClr>
          </a:solidFill>
        </p:spPr>
        <p:txBody>
          <a:bodyPr tIns="91440" bIns="91440" anchor="ctr">
            <a:normAutofit/>
          </a:bodyPr>
          <a:lstStyle>
            <a:lvl1pPr marL="0" indent="0" algn="r">
              <a:lnSpc>
                <a:spcPct val="90000"/>
              </a:lnSpc>
              <a:spcBef>
                <a:spcPts val="0"/>
              </a:spcBef>
              <a:buNone/>
              <a:defRPr sz="4000" kern="1200" cap="all" baseline="0">
                <a:solidFill>
                  <a:schemeClr val="accent2"/>
                </a:solidFill>
                <a:latin typeface="Agency FB" panose="020B0503020202020204" pitchFamily="34" charset="0"/>
              </a:defRPr>
            </a:lvl1pPr>
          </a:lstStyle>
          <a:p>
            <a:pPr lvl="0"/>
            <a:r>
              <a:rPr lang="en-US" dirty="0"/>
              <a:t>ADD MESSAGE                HERE.</a:t>
            </a:r>
          </a:p>
        </p:txBody>
      </p:sp>
    </p:spTree>
    <p:extLst>
      <p:ext uri="{BB962C8B-B14F-4D97-AF65-F5344CB8AC3E}">
        <p14:creationId xmlns:p14="http://schemas.microsoft.com/office/powerpoint/2010/main" val="388274617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4400" y="1295400"/>
            <a:ext cx="5080000" cy="4800600"/>
          </a:xfrm>
        </p:spPr>
        <p:txBody>
          <a:bodyPr/>
          <a:lstStyle>
            <a:lvl1pPr>
              <a:defRPr sz="1350"/>
            </a:lvl1pPr>
            <a:lvl2pPr>
              <a:defRPr sz="1200"/>
            </a:lvl2pPr>
            <a:lvl3pPr>
              <a:defRPr sz="1050"/>
            </a:lvl3pPr>
            <a:lvl4pPr>
              <a:defRPr sz="900"/>
            </a:lvl4pPr>
            <a:lvl5pPr>
              <a:defRPr sz="9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295400"/>
            <a:ext cx="5080000" cy="4800600"/>
          </a:xfrm>
        </p:spPr>
        <p:txBody>
          <a:bodyPr/>
          <a:lstStyle>
            <a:lvl1pPr>
              <a:defRPr sz="1350"/>
            </a:lvl1pPr>
            <a:lvl2pPr>
              <a:defRPr sz="1200"/>
            </a:lvl2pPr>
            <a:lvl3pPr>
              <a:defRPr sz="1050"/>
            </a:lvl3pPr>
            <a:lvl4pPr>
              <a:defRPr sz="900"/>
            </a:lvl4pPr>
            <a:lvl5pPr>
              <a:defRPr sz="9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1"/>
          </p:nvPr>
        </p:nvSpPr>
        <p:spPr/>
        <p:txBody>
          <a:bodyPr/>
          <a:lstStyle/>
          <a:p>
            <a:fld id="{49A42464-EB43-46C8-98EB-440740CEA8E3}"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93832788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2"/>
          <p:cNvSpPr>
            <a:spLocks noGrp="1"/>
          </p:cNvSpPr>
          <p:nvPr>
            <p:ph idx="1"/>
          </p:nvPr>
        </p:nvSpPr>
        <p:spPr>
          <a:xfrm>
            <a:off x="-1" y="1064934"/>
            <a:ext cx="6096001" cy="2743200"/>
          </a:xfrm>
        </p:spPr>
        <p:txBody>
          <a:bodyPr/>
          <a:lstStyle>
            <a:lvl1pPr>
              <a:defRPr sz="1350"/>
            </a:lvl1pPr>
            <a:lvl2pPr>
              <a:defRPr sz="1200"/>
            </a:lvl2pPr>
            <a:lvl3pPr>
              <a:defRPr sz="1050"/>
            </a:lvl3pPr>
            <a:lvl4pPr>
              <a:defRPr sz="900"/>
            </a:lvl4pPr>
            <a:lvl5pPr>
              <a:defRPr sz="8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p:nvCxnSpPr>
        <p:spPr bwMode="auto">
          <a:xfrm>
            <a:off x="0" y="3833432"/>
            <a:ext cx="121920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flipH="1">
            <a:off x="6078588" y="1124860"/>
            <a:ext cx="35305" cy="5493657"/>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13" name="Content Placeholder 2"/>
          <p:cNvSpPr>
            <a:spLocks noGrp="1"/>
          </p:cNvSpPr>
          <p:nvPr>
            <p:ph idx="13"/>
          </p:nvPr>
        </p:nvSpPr>
        <p:spPr>
          <a:xfrm>
            <a:off x="15641" y="3853493"/>
            <a:ext cx="6096001" cy="2743200"/>
          </a:xfrm>
        </p:spPr>
        <p:txBody>
          <a:bodyPr/>
          <a:lstStyle>
            <a:lvl1pPr>
              <a:defRPr sz="1350"/>
            </a:lvl1pPr>
            <a:lvl2pPr>
              <a:defRPr sz="1200"/>
            </a:lvl2pPr>
            <a:lvl3pPr>
              <a:defRPr sz="1050"/>
            </a:lvl3pPr>
            <a:lvl4pPr>
              <a:defRPr sz="900"/>
            </a:lvl4pPr>
            <a:lvl5pPr>
              <a:defRPr sz="8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idx="14"/>
          </p:nvPr>
        </p:nvSpPr>
        <p:spPr>
          <a:xfrm>
            <a:off x="6096004" y="3853493"/>
            <a:ext cx="6096001" cy="2743200"/>
          </a:xfrm>
        </p:spPr>
        <p:txBody>
          <a:bodyPr/>
          <a:lstStyle>
            <a:lvl1pPr>
              <a:defRPr sz="1350"/>
            </a:lvl1pPr>
            <a:lvl2pPr>
              <a:defRPr sz="1200"/>
            </a:lvl2pPr>
            <a:lvl3pPr>
              <a:defRPr sz="1050"/>
            </a:lvl3pPr>
            <a:lvl4pPr>
              <a:defRPr sz="900"/>
            </a:lvl4pPr>
            <a:lvl5pPr>
              <a:defRPr sz="8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p:cNvSpPr>
            <a:spLocks noGrp="1"/>
          </p:cNvSpPr>
          <p:nvPr>
            <p:ph idx="15"/>
          </p:nvPr>
        </p:nvSpPr>
        <p:spPr>
          <a:xfrm>
            <a:off x="6096004" y="1064934"/>
            <a:ext cx="6096001" cy="2743200"/>
          </a:xfrm>
        </p:spPr>
        <p:txBody>
          <a:bodyPr/>
          <a:lstStyle>
            <a:lvl1pPr>
              <a:defRPr sz="1350"/>
            </a:lvl1pPr>
            <a:lvl2pPr>
              <a:defRPr sz="1200"/>
            </a:lvl2pPr>
            <a:lvl3pPr>
              <a:defRPr sz="1050"/>
            </a:lvl3pPr>
            <a:lvl4pPr>
              <a:defRPr sz="900"/>
            </a:lvl4pPr>
            <a:lvl5pPr>
              <a:defRPr sz="8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Slide Number Placeholder 15"/>
          <p:cNvSpPr>
            <a:spLocks noGrp="1"/>
          </p:cNvSpPr>
          <p:nvPr>
            <p:ph type="sldNum" sz="quarter" idx="17"/>
          </p:nvPr>
        </p:nvSpPr>
        <p:spPr/>
        <p:txBody>
          <a:bodyPr/>
          <a:lstStyle/>
          <a:p>
            <a:fld id="{49A42464-EB43-46C8-98EB-440740CEA8E3}"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88693067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49A42464-EB43-46C8-98EB-440740CEA8E3}"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62860753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49A42464-EB43-46C8-98EB-440740CEA8E3}"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82491104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1"/>
          </p:nvPr>
        </p:nvSpPr>
        <p:spPr/>
        <p:txBody>
          <a:bodyPr/>
          <a:lstStyle/>
          <a:p>
            <a:fld id="{49A42464-EB43-46C8-98EB-440740CEA8E3}"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97015455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315918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69176436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871507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406968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81051" y="1387475"/>
            <a:ext cx="5202767" cy="49164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7017" y="1387475"/>
            <a:ext cx="5204883" cy="49164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1510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hoto with Blue Header">
    <p:spTree>
      <p:nvGrpSpPr>
        <p:cNvPr id="1" name=""/>
        <p:cNvGrpSpPr/>
        <p:nvPr/>
      </p:nvGrpSpPr>
      <p:grpSpPr>
        <a:xfrm>
          <a:off x="0" y="0"/>
          <a:ext cx="0" cy="0"/>
          <a:chOff x="0" y="0"/>
          <a:chExt cx="0" cy="0"/>
        </a:xfrm>
      </p:grpSpPr>
      <p:sp>
        <p:nvSpPr>
          <p:cNvPr id="16" name="Picture Placeholder 15"/>
          <p:cNvSpPr>
            <a:spLocks noGrp="1"/>
          </p:cNvSpPr>
          <p:nvPr>
            <p:ph type="pic" sz="quarter" idx="13"/>
          </p:nvPr>
        </p:nvSpPr>
        <p:spPr>
          <a:xfrm>
            <a:off x="0" y="0"/>
            <a:ext cx="12192000" cy="6286500"/>
          </a:xfrm>
          <a:prstGeom prst="rect">
            <a:avLst/>
          </a:prstGeom>
        </p:spPr>
        <p:txBody>
          <a:bodyPr anchor="ctr"/>
          <a:lstStyle>
            <a:lvl1pPr marL="0" indent="0" algn="ctr">
              <a:buNone/>
              <a:defRPr/>
            </a:lvl1pPr>
          </a:lstStyle>
          <a:p>
            <a:r>
              <a:rPr lang="en-US"/>
              <a:t>Click icon to add picture</a:t>
            </a:r>
            <a:endParaRPr lang="en-US" dirty="0"/>
          </a:p>
        </p:txBody>
      </p:sp>
      <p:sp>
        <p:nvSpPr>
          <p:cNvPr id="11" name="Text Placeholder 10"/>
          <p:cNvSpPr>
            <a:spLocks noGrp="1"/>
          </p:cNvSpPr>
          <p:nvPr>
            <p:ph type="body" sz="quarter" idx="10" hasCustomPrompt="1"/>
          </p:nvPr>
        </p:nvSpPr>
        <p:spPr>
          <a:xfrm>
            <a:off x="505048" y="481101"/>
            <a:ext cx="6618169" cy="560887"/>
          </a:xfrm>
          <a:prstGeom prst="rect">
            <a:avLst/>
          </a:prstGeom>
        </p:spPr>
        <p:txBody>
          <a:bodyPr/>
          <a:lstStyle>
            <a:lvl1pPr marL="0" indent="0">
              <a:buNone/>
              <a:defRPr sz="4000" b="1" cap="all" baseline="0">
                <a:solidFill>
                  <a:schemeClr val="accent1"/>
                </a:solidFill>
                <a:latin typeface="Agency FB" panose="020B0503020202020204" pitchFamily="34" charset="0"/>
              </a:defRPr>
            </a:lvl1pPr>
          </a:lstStyle>
          <a:p>
            <a:pPr lvl="0"/>
            <a:r>
              <a:rPr lang="en-US" dirty="0"/>
              <a:t>CLICK TO ENTER HEADER</a:t>
            </a:r>
          </a:p>
        </p:txBody>
      </p:sp>
    </p:spTree>
    <p:extLst>
      <p:ext uri="{BB962C8B-B14F-4D97-AF65-F5344CB8AC3E}">
        <p14:creationId xmlns:p14="http://schemas.microsoft.com/office/powerpoint/2010/main" val="340200247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6"/>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6"/>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52000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791811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44898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13916724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02621478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784798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9718" y="346075"/>
            <a:ext cx="2652183" cy="5957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81051" y="346075"/>
            <a:ext cx="7755467" cy="5957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308477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919817" y="346077"/>
            <a:ext cx="8331200" cy="663575"/>
          </a:xfrm>
        </p:spPr>
        <p:txBody>
          <a:bodyPr/>
          <a:lstStyle/>
          <a:p>
            <a:r>
              <a:rPr lang="en-US"/>
              <a:t>Click to edit Master title style</a:t>
            </a:r>
          </a:p>
        </p:txBody>
      </p:sp>
      <p:sp>
        <p:nvSpPr>
          <p:cNvPr id="3" name="Table Placeholder 2"/>
          <p:cNvSpPr>
            <a:spLocks noGrp="1"/>
          </p:cNvSpPr>
          <p:nvPr>
            <p:ph type="tbl" idx="1"/>
          </p:nvPr>
        </p:nvSpPr>
        <p:spPr>
          <a:xfrm>
            <a:off x="781052" y="1387475"/>
            <a:ext cx="10610849" cy="4916488"/>
          </a:xfrm>
        </p:spPr>
        <p:txBody>
          <a:bodyPr/>
          <a:lstStyle/>
          <a:p>
            <a:pPr lvl="0"/>
            <a:r>
              <a:rPr lang="en-US" noProof="0"/>
              <a:t>Click icon to add table</a:t>
            </a:r>
            <a:endParaRPr lang="en-US" noProof="0" dirty="0"/>
          </a:p>
        </p:txBody>
      </p:sp>
    </p:spTree>
    <p:extLst>
      <p:ext uri="{BB962C8B-B14F-4D97-AF65-F5344CB8AC3E}">
        <p14:creationId xmlns:p14="http://schemas.microsoft.com/office/powerpoint/2010/main" val="206182344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6156" name="Text Box 12"/>
          <p:cNvSpPr txBox="1">
            <a:spLocks noChangeArrowheads="1"/>
          </p:cNvSpPr>
          <p:nvPr/>
        </p:nvSpPr>
        <p:spPr bwMode="auto">
          <a:xfrm>
            <a:off x="1625601" y="228600"/>
            <a:ext cx="9472084" cy="1015649"/>
          </a:xfrm>
          <a:prstGeom prst="rect">
            <a:avLst/>
          </a:prstGeom>
          <a:noFill/>
          <a:ln w="9525">
            <a:noFill/>
            <a:miter lim="800000"/>
            <a:headEnd/>
            <a:tailEnd/>
          </a:ln>
          <a:effectLst/>
        </p:spPr>
        <p:txBody>
          <a:bodyPr lIns="91426" tIns="45713" rIns="91426" bIns="45713">
            <a:spAutoFit/>
          </a:bodyPr>
          <a:lstStyle/>
          <a:p>
            <a:pPr algn="ctr">
              <a:spcBef>
                <a:spcPct val="50000"/>
              </a:spcBef>
            </a:pPr>
            <a:endParaRPr lang="en-US" sz="2400" dirty="0">
              <a:solidFill>
                <a:srgbClr val="0033CC"/>
              </a:solidFill>
              <a:latin typeface="Arial"/>
            </a:endParaRPr>
          </a:p>
          <a:p>
            <a:pPr algn="ctr">
              <a:spcBef>
                <a:spcPct val="50000"/>
              </a:spcBef>
            </a:pPr>
            <a:r>
              <a:rPr lang="en-US" sz="2400" dirty="0">
                <a:solidFill>
                  <a:srgbClr val="0033CC"/>
                </a:solidFill>
                <a:latin typeface="Arial"/>
              </a:rPr>
              <a:t>Terminal High Altitude Area Defense System (THAAD)</a:t>
            </a:r>
          </a:p>
        </p:txBody>
      </p:sp>
      <p:pic>
        <p:nvPicPr>
          <p:cNvPr id="6" name="Picture 7" descr="THAAD logo revised 4-13-11.png"/>
          <p:cNvPicPr>
            <a:picLocks noChangeAspect="1"/>
          </p:cNvPicPr>
          <p:nvPr/>
        </p:nvPicPr>
        <p:blipFill>
          <a:blip r:embed="rId2" cstate="print"/>
          <a:srcRect/>
          <a:stretch>
            <a:fillRect/>
          </a:stretch>
        </p:blipFill>
        <p:spPr bwMode="auto">
          <a:xfrm>
            <a:off x="1524000" y="1896035"/>
            <a:ext cx="3352800" cy="2514600"/>
          </a:xfrm>
          <a:prstGeom prst="rect">
            <a:avLst/>
          </a:prstGeom>
          <a:noFill/>
          <a:ln w="9525">
            <a:noFill/>
            <a:miter lim="800000"/>
            <a:headEnd/>
            <a:tailEnd/>
          </a:ln>
        </p:spPr>
      </p:pic>
      <p:sp>
        <p:nvSpPr>
          <p:cNvPr id="5" name="Rectangle 4"/>
          <p:cNvSpPr>
            <a:spLocks noChangeArrowheads="1"/>
          </p:cNvSpPr>
          <p:nvPr/>
        </p:nvSpPr>
        <p:spPr bwMode="auto">
          <a:xfrm>
            <a:off x="304800" y="5105401"/>
            <a:ext cx="11463867" cy="954093"/>
          </a:xfrm>
          <a:prstGeom prst="rect">
            <a:avLst/>
          </a:prstGeom>
          <a:noFill/>
          <a:ln w="12700">
            <a:solidFill>
              <a:srgbClr val="0033CC"/>
            </a:solidFill>
            <a:miter lim="800000"/>
            <a:headEnd/>
            <a:tailEnd/>
          </a:ln>
          <a:effectLst/>
        </p:spPr>
        <p:txBody>
          <a:bodyPr lIns="91426" tIns="45713" rIns="91426" bIns="45713">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just" eaLnBrk="0" hangingPunct="0"/>
            <a:r>
              <a:rPr lang="en-US" sz="800" b="0" u="sng" dirty="0">
                <a:solidFill>
                  <a:srgbClr val="0033CC"/>
                </a:solidFill>
                <a:cs typeface="Times New Roman" pitchFamily="18" charset="0"/>
              </a:rPr>
              <a:t>DISTRIBUTION STATEMENT F</a:t>
            </a:r>
            <a:r>
              <a:rPr lang="en-US" sz="800" b="0" dirty="0">
                <a:solidFill>
                  <a:srgbClr val="0033CC"/>
                </a:solidFill>
                <a:cs typeface="Times New Roman" pitchFamily="18" charset="0"/>
              </a:rPr>
              <a:t> – Further dissemination only as directed by the THAAD Project Office, MDA/TH, Bldg 5222, Martin Road, Redstone Arsenal, AL 35898 or higher authority.</a:t>
            </a:r>
          </a:p>
          <a:p>
            <a:pPr algn="just" eaLnBrk="0" hangingPunct="0"/>
            <a:endParaRPr lang="en-US" sz="800" b="0" u="sng" dirty="0">
              <a:solidFill>
                <a:srgbClr val="0033CC"/>
              </a:solidFill>
              <a:cs typeface="Times New Roman" pitchFamily="18" charset="0"/>
            </a:endParaRPr>
          </a:p>
          <a:p>
            <a:pPr algn="just" eaLnBrk="0" hangingPunct="0"/>
            <a:r>
              <a:rPr lang="en-US" sz="800" b="0" u="sng" dirty="0">
                <a:solidFill>
                  <a:srgbClr val="0033CC"/>
                </a:solidFill>
                <a:cs typeface="Times New Roman" pitchFamily="18" charset="0"/>
              </a:rPr>
              <a:t>WARNING</a:t>
            </a:r>
            <a:r>
              <a:rPr lang="en-US" sz="800" b="0" dirty="0">
                <a:solidFill>
                  <a:srgbClr val="0033CC"/>
                </a:solidFill>
                <a:cs typeface="Times New Roman" pitchFamily="18" charset="0"/>
              </a:rPr>
              <a:t> – This document/software contains technical data/software whose export is restricted by the Arms Export Control Act (Title 22, U.S.C., Sec 2751 et seq.) or the Export Administration Act of 1979, as amended, (Title 50, U.S.C., App 2401 et seq.). Violations of these export laws are subject to severe criminal penalties. Disseminate in accordance with provisions of DOD Directive 5230.25.</a:t>
            </a:r>
          </a:p>
          <a:p>
            <a:pPr algn="just" eaLnBrk="0" hangingPunct="0"/>
            <a:endParaRPr lang="en-US" sz="800" b="0" dirty="0">
              <a:solidFill>
                <a:srgbClr val="0033CC"/>
              </a:solidFill>
              <a:cs typeface="Times New Roman" pitchFamily="18" charset="0"/>
            </a:endParaRPr>
          </a:p>
          <a:p>
            <a:pPr algn="just" eaLnBrk="0" hangingPunct="0"/>
            <a:r>
              <a:rPr lang="en-US" sz="800" b="0" u="sng" dirty="0">
                <a:solidFill>
                  <a:srgbClr val="0033CC"/>
                </a:solidFill>
                <a:cs typeface="Times New Roman" pitchFamily="18" charset="0"/>
              </a:rPr>
              <a:t>DESTRUCTION NOTICE</a:t>
            </a:r>
            <a:r>
              <a:rPr lang="en-US" sz="800" b="0" dirty="0">
                <a:solidFill>
                  <a:srgbClr val="0033CC"/>
                </a:solidFill>
                <a:cs typeface="Times New Roman" pitchFamily="18" charset="0"/>
              </a:rPr>
              <a:t> – For classified documents, follow the procedures in DOD 5220.22 M, National Industrial Security Program Operating Manual, Chapter 5, Section 7, or DOD 5200.1 R, Information Security Program Regulation, Chapter 6, Section 7. For unclassified, limited documents, destroy by any method that will prevent disclosure of contents or reconstruction of the document. </a:t>
            </a:r>
          </a:p>
        </p:txBody>
      </p:sp>
    </p:spTree>
    <p:extLst>
      <p:ext uri="{BB962C8B-B14F-4D97-AF65-F5344CB8AC3E}">
        <p14:creationId xmlns:p14="http://schemas.microsoft.com/office/powerpoint/2010/main" val="345064254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p:cNvCxnSpPr/>
          <p:nvPr/>
        </p:nvCxnSpPr>
        <p:spPr>
          <a:xfrm>
            <a:off x="1810867" y="1479175"/>
            <a:ext cx="8534400" cy="0"/>
          </a:xfrm>
          <a:prstGeom prst="line">
            <a:avLst/>
          </a:prstGeom>
          <a:ln w="28575">
            <a:solidFill>
              <a:srgbClr val="0033C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1392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image" Target="../media/image1.png"/><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10" Type="http://schemas.openxmlformats.org/officeDocument/2006/relationships/slideLayout" Target="../slideLayouts/slideLayout118.xml"/><Relationship Id="rId19" Type="http://schemas.openxmlformats.org/officeDocument/2006/relationships/theme" Target="../theme/theme10.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image" Target="../media/image6.pn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image" Target="../media/image5.wmf"/><Relationship Id="rId2" Type="http://schemas.openxmlformats.org/officeDocument/2006/relationships/slideLayout" Target="../slideLayouts/slideLayout19.xml"/><Relationship Id="rId16" Type="http://schemas.openxmlformats.org/officeDocument/2006/relationships/theme" Target="../theme/theme2.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3.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image" Target="../media/image7.png"/><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image" Target="../media/image5.w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image" Target="../media/image1.png"/><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theme" Target="../theme/theme4.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image" Target="../media/image9.png"/><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theme" Target="../theme/theme5.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6.xml"/><Relationship Id="rId1" Type="http://schemas.openxmlformats.org/officeDocument/2006/relationships/slideLayout" Target="../slideLayouts/slideLayout7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5" Type="http://schemas.openxmlformats.org/officeDocument/2006/relationships/slideLayout" Target="../slideLayouts/slideLayout82.xml"/><Relationship Id="rId10" Type="http://schemas.openxmlformats.org/officeDocument/2006/relationships/image" Target="../media/image11.png"/><Relationship Id="rId4" Type="http://schemas.openxmlformats.org/officeDocument/2006/relationships/slideLayout" Target="../slideLayouts/slideLayout81.xml"/><Relationship Id="rId9"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theme" Target="../theme/theme8.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image" Target="../media/image13.png"/><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image" Target="../media/image5.w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image" Target="../media/image9.png"/><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theme" Target="../theme/theme9.xml"/><Relationship Id="rId2" Type="http://schemas.openxmlformats.org/officeDocument/2006/relationships/slideLayout" Target="../slideLayouts/slideLayout99.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0" Type="http://schemas.openxmlformats.org/officeDocument/2006/relationships/slideLayout" Target="../slideLayouts/slideLayout107.xml"/><Relationship Id="rId4" Type="http://schemas.openxmlformats.org/officeDocument/2006/relationships/slideLayout" Target="../slideLayouts/slideLayout101.xml"/><Relationship Id="rId9"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0" y="6286500"/>
            <a:ext cx="12192000" cy="571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2"/>
          <p:cNvSpPr txBox="1">
            <a:spLocks/>
          </p:cNvSpPr>
          <p:nvPr/>
        </p:nvSpPr>
        <p:spPr>
          <a:xfrm>
            <a:off x="4363742" y="6478683"/>
            <a:ext cx="3463048" cy="285750"/>
          </a:xfrm>
          <a:prstGeom prst="rect">
            <a:avLst/>
          </a:prstGeom>
        </p:spPr>
        <p:txBody>
          <a:bodyPr/>
          <a:lstStyle>
            <a:lvl1pPr marL="0" indent="0" algn="l" defTabSz="914400" rtl="0" eaLnBrk="1" latinLnBrk="0" hangingPunct="1">
              <a:lnSpc>
                <a:spcPct val="90000"/>
              </a:lnSpc>
              <a:spcBef>
                <a:spcPts val="1000"/>
              </a:spcBef>
              <a:buFontTx/>
              <a:buNone/>
              <a:defRPr sz="900" kern="1200" baseline="0">
                <a:solidFill>
                  <a:schemeClr val="accent1"/>
                </a:solidFill>
                <a:latin typeface="+mn-lt"/>
                <a:ea typeface="+mn-ea"/>
                <a:cs typeface="+mn-cs"/>
              </a:defRPr>
            </a:lvl1pPr>
            <a:lvl2pPr marL="457200" indent="0" algn="l" defTabSz="914400" rtl="0" eaLnBrk="1" latinLnBrk="0" hangingPunct="1">
              <a:lnSpc>
                <a:spcPct val="90000"/>
              </a:lnSpc>
              <a:spcBef>
                <a:spcPts val="500"/>
              </a:spcBef>
              <a:buFontTx/>
              <a:buNone/>
              <a:defRPr sz="11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Tx/>
              <a:buNone/>
              <a:defRPr sz="105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Tx/>
              <a:buNone/>
              <a:defRPr sz="10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800" dirty="0">
                <a:solidFill>
                  <a:schemeClr val="bg1"/>
                </a:solidFill>
              </a:rPr>
              <a:t>UNCLASSIFIED//Export Controlled Data</a:t>
            </a:r>
          </a:p>
        </p:txBody>
      </p:sp>
      <p:pic>
        <p:nvPicPr>
          <p:cNvPr id="7" name="Picture 6"/>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00930" y="6392159"/>
            <a:ext cx="1479820" cy="357607"/>
          </a:xfrm>
          <a:prstGeom prst="rect">
            <a:avLst/>
          </a:prstGeom>
        </p:spPr>
      </p:pic>
      <p:sp>
        <p:nvSpPr>
          <p:cNvPr id="8" name="TextBox 7"/>
          <p:cNvSpPr txBox="1"/>
          <p:nvPr/>
        </p:nvSpPr>
        <p:spPr>
          <a:xfrm>
            <a:off x="11582400" y="6464593"/>
            <a:ext cx="609600" cy="230832"/>
          </a:xfrm>
          <a:prstGeom prst="rect">
            <a:avLst/>
          </a:prstGeom>
          <a:noFill/>
        </p:spPr>
        <p:txBody>
          <a:bodyPr wrap="square" rtlCol="0">
            <a:spAutoFit/>
          </a:bodyPr>
          <a:lstStyle/>
          <a:p>
            <a:pPr algn="ctr"/>
            <a:fld id="{E5264778-C0F2-4A1D-870D-8751F1230773}" type="slidenum">
              <a:rPr lang="en-US" sz="900" smtClean="0">
                <a:solidFill>
                  <a:schemeClr val="bg1"/>
                </a:solidFill>
              </a:rPr>
              <a:pPr algn="ctr"/>
              <a:t>‹#›</a:t>
            </a:fld>
            <a:endParaRPr lang="en-US" sz="900" dirty="0">
              <a:solidFill>
                <a:schemeClr val="bg1"/>
              </a:solidFill>
            </a:endParaRPr>
          </a:p>
        </p:txBody>
      </p:sp>
    </p:spTree>
    <p:extLst>
      <p:ext uri="{BB962C8B-B14F-4D97-AF65-F5344CB8AC3E}">
        <p14:creationId xmlns:p14="http://schemas.microsoft.com/office/powerpoint/2010/main" val="39695925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pos="384">
          <p15:clr>
            <a:srgbClr val="F26B43"/>
          </p15:clr>
        </p15:guide>
        <p15:guide id="3" pos="7296">
          <p15:clr>
            <a:srgbClr val="F26B43"/>
          </p15:clr>
        </p15:guide>
        <p15:guide id="4" orient="horz" pos="360">
          <p15:clr>
            <a:srgbClr val="F26B43"/>
          </p15:clr>
        </p15:guide>
        <p15:guide id="5" orient="horz" pos="2160">
          <p15:clr>
            <a:srgbClr val="F26B43"/>
          </p15:clr>
        </p15:guide>
        <p15:guide id="6" orient="horz" pos="3960">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0" y="6286500"/>
            <a:ext cx="12192000" cy="571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2"/>
          <p:cNvSpPr txBox="1">
            <a:spLocks/>
          </p:cNvSpPr>
          <p:nvPr/>
        </p:nvSpPr>
        <p:spPr>
          <a:xfrm>
            <a:off x="4363742" y="6478683"/>
            <a:ext cx="3463048" cy="285750"/>
          </a:xfrm>
          <a:prstGeom prst="rect">
            <a:avLst/>
          </a:prstGeom>
        </p:spPr>
        <p:txBody>
          <a:bodyPr/>
          <a:lstStyle>
            <a:lvl1pPr marL="0" indent="0" algn="l" defTabSz="914400" rtl="0" eaLnBrk="1" latinLnBrk="0" hangingPunct="1">
              <a:lnSpc>
                <a:spcPct val="90000"/>
              </a:lnSpc>
              <a:spcBef>
                <a:spcPts val="1000"/>
              </a:spcBef>
              <a:buFontTx/>
              <a:buNone/>
              <a:defRPr sz="900" kern="1200" baseline="0">
                <a:solidFill>
                  <a:schemeClr val="accent1"/>
                </a:solidFill>
                <a:latin typeface="+mn-lt"/>
                <a:ea typeface="+mn-ea"/>
                <a:cs typeface="+mn-cs"/>
              </a:defRPr>
            </a:lvl1pPr>
            <a:lvl2pPr marL="457200" indent="0" algn="l" defTabSz="914400" rtl="0" eaLnBrk="1" latinLnBrk="0" hangingPunct="1">
              <a:lnSpc>
                <a:spcPct val="90000"/>
              </a:lnSpc>
              <a:spcBef>
                <a:spcPts val="500"/>
              </a:spcBef>
              <a:buFontTx/>
              <a:buNone/>
              <a:defRPr sz="11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Tx/>
              <a:buNone/>
              <a:defRPr sz="105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Tx/>
              <a:buNone/>
              <a:defRPr sz="10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800" dirty="0">
                <a:solidFill>
                  <a:schemeClr val="bg1"/>
                </a:solidFill>
              </a:rPr>
              <a:t>UNCLASSIFIED//FOR OFFICIAL USE ONLY</a:t>
            </a:r>
          </a:p>
        </p:txBody>
      </p:sp>
      <p:pic>
        <p:nvPicPr>
          <p:cNvPr id="7" name="Picture 6"/>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100930" y="6392159"/>
            <a:ext cx="1479820" cy="357607"/>
          </a:xfrm>
          <a:prstGeom prst="rect">
            <a:avLst/>
          </a:prstGeom>
        </p:spPr>
      </p:pic>
      <p:sp>
        <p:nvSpPr>
          <p:cNvPr id="8" name="TextBox 7"/>
          <p:cNvSpPr txBox="1"/>
          <p:nvPr/>
        </p:nvSpPr>
        <p:spPr>
          <a:xfrm>
            <a:off x="11582400" y="6464593"/>
            <a:ext cx="609600" cy="230832"/>
          </a:xfrm>
          <a:prstGeom prst="rect">
            <a:avLst/>
          </a:prstGeom>
          <a:noFill/>
        </p:spPr>
        <p:txBody>
          <a:bodyPr wrap="square" rtlCol="0">
            <a:spAutoFit/>
          </a:bodyPr>
          <a:lstStyle/>
          <a:p>
            <a:pPr algn="ctr"/>
            <a:fld id="{E5264778-C0F2-4A1D-870D-8751F1230773}" type="slidenum">
              <a:rPr lang="en-US" sz="900" smtClean="0">
                <a:solidFill>
                  <a:schemeClr val="bg1"/>
                </a:solidFill>
              </a:rPr>
              <a:pPr algn="ctr"/>
              <a:t>‹#›</a:t>
            </a:fld>
            <a:endParaRPr lang="en-US" sz="900" dirty="0">
              <a:solidFill>
                <a:schemeClr val="bg1"/>
              </a:solidFill>
            </a:endParaRPr>
          </a:p>
        </p:txBody>
      </p:sp>
    </p:spTree>
    <p:extLst>
      <p:ext uri="{BB962C8B-B14F-4D97-AF65-F5344CB8AC3E}">
        <p14:creationId xmlns:p14="http://schemas.microsoft.com/office/powerpoint/2010/main" val="2813502685"/>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pos="384">
          <p15:clr>
            <a:srgbClr val="F26B43"/>
          </p15:clr>
        </p15:guide>
        <p15:guide id="3" pos="7296">
          <p15:clr>
            <a:srgbClr val="F26B43"/>
          </p15:clr>
        </p15:guide>
        <p15:guide id="4" orient="horz" pos="360">
          <p15:clr>
            <a:srgbClr val="F26B43"/>
          </p15:clr>
        </p15:guide>
        <p15:guide id="5" orient="horz" pos="2160">
          <p15:clr>
            <a:srgbClr val="F26B43"/>
          </p15:clr>
        </p15:guide>
        <p15:guide id="6" orient="horz" pos="396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919817" y="346076"/>
            <a:ext cx="8331200" cy="663575"/>
          </a:xfrm>
          <a:prstGeom prst="rect">
            <a:avLst/>
          </a:prstGeom>
          <a:noFill/>
          <a:ln w="9525">
            <a:noFill/>
            <a:miter lim="800000"/>
            <a:headEnd/>
            <a:tailEnd/>
          </a:ln>
        </p:spPr>
        <p:txBody>
          <a:bodyPr vert="horz" wrap="square" lIns="90488" tIns="44450" rIns="90488" bIns="44450" numCol="1" anchor="ctr" anchorCtr="0" compatLnSpc="1">
            <a:prstTxWarp prst="textNoShape">
              <a:avLst/>
            </a:prstTxWarp>
          </a:bodyPr>
          <a:lstStyle/>
          <a:p>
            <a:pPr lvl="0"/>
            <a:r>
              <a:rPr lang="en-US"/>
              <a:t>Click to edit Master title style</a:t>
            </a:r>
          </a:p>
        </p:txBody>
      </p:sp>
      <p:sp>
        <p:nvSpPr>
          <p:cNvPr id="69635" name="Text Box 3"/>
          <p:cNvSpPr txBox="1">
            <a:spLocks noChangeArrowheads="1"/>
          </p:cNvSpPr>
          <p:nvPr/>
        </p:nvSpPr>
        <p:spPr bwMode="auto">
          <a:xfrm>
            <a:off x="10092267" y="6734176"/>
            <a:ext cx="1981200" cy="138499"/>
          </a:xfrm>
          <a:prstGeom prst="rect">
            <a:avLst/>
          </a:prstGeom>
          <a:noFill/>
          <a:ln w="12700">
            <a:noFill/>
            <a:miter lim="800000"/>
            <a:headEnd/>
            <a:tailEnd/>
          </a:ln>
          <a:effectLst/>
        </p:spPr>
        <p:txBody>
          <a:bodyPr lIns="0" tIns="0" rIns="0" bIns="0">
            <a:spAutoFit/>
          </a:bodyPr>
          <a:lstStyle/>
          <a:p>
            <a:pPr algn="r" eaLnBrk="0" hangingPunct="0">
              <a:defRPr/>
            </a:pPr>
            <a:fld id="{AD0BFF92-2AB4-4D7E-810B-7E3FF02DC2EF}" type="slidenum">
              <a:rPr lang="en-US" sz="900">
                <a:solidFill>
                  <a:srgbClr val="0035AD"/>
                </a:solidFill>
                <a:latin typeface="Arial" charset="0"/>
                <a:cs typeface="+mn-cs"/>
              </a:rPr>
              <a:pPr algn="r" eaLnBrk="0" hangingPunct="0">
                <a:defRPr/>
              </a:pPr>
              <a:t>‹#›</a:t>
            </a:fld>
            <a:r>
              <a:rPr lang="en-US" sz="900" dirty="0">
                <a:solidFill>
                  <a:srgbClr val="0035AD"/>
                </a:solidFill>
                <a:latin typeface="Arial" charset="0"/>
                <a:cs typeface="+mn-cs"/>
              </a:rPr>
              <a:t> </a:t>
            </a:r>
          </a:p>
        </p:txBody>
      </p:sp>
      <p:sp>
        <p:nvSpPr>
          <p:cNvPr id="69636" name="Text Box 4"/>
          <p:cNvSpPr txBox="1">
            <a:spLocks noChangeArrowheads="1"/>
          </p:cNvSpPr>
          <p:nvPr/>
        </p:nvSpPr>
        <p:spPr bwMode="auto">
          <a:xfrm>
            <a:off x="8530167" y="6332539"/>
            <a:ext cx="2355132" cy="276999"/>
          </a:xfrm>
          <a:prstGeom prst="rect">
            <a:avLst/>
          </a:prstGeom>
          <a:noFill/>
          <a:ln w="9525">
            <a:noFill/>
            <a:miter lim="800000"/>
            <a:headEnd/>
            <a:tailEnd/>
          </a:ln>
          <a:effectLst/>
        </p:spPr>
        <p:txBody>
          <a:bodyPr wrap="none">
            <a:spAutoFit/>
          </a:bodyPr>
          <a:lstStyle/>
          <a:p>
            <a:pPr eaLnBrk="0" hangingPunct="0">
              <a:buClr>
                <a:schemeClr val="bg2"/>
              </a:buClr>
              <a:buSzPct val="78000"/>
              <a:buFont typeface="ZapfDingbats" pitchFamily="82" charset="2"/>
              <a:buNone/>
              <a:defRPr/>
            </a:pPr>
            <a:r>
              <a:rPr lang="en-US" sz="1200" b="1" i="1" dirty="0">
                <a:solidFill>
                  <a:srgbClr val="0035AD"/>
                </a:solidFill>
                <a:latin typeface="Arial" charset="0"/>
                <a:cs typeface="+mn-cs"/>
              </a:rPr>
              <a:t>Excellence in Missile Defense</a:t>
            </a:r>
          </a:p>
        </p:txBody>
      </p:sp>
      <p:sp>
        <p:nvSpPr>
          <p:cNvPr id="69637" name="Line 5"/>
          <p:cNvSpPr>
            <a:spLocks noChangeShapeType="1"/>
          </p:cNvSpPr>
          <p:nvPr/>
        </p:nvSpPr>
        <p:spPr bwMode="auto">
          <a:xfrm>
            <a:off x="982133" y="6438900"/>
            <a:ext cx="7603067" cy="0"/>
          </a:xfrm>
          <a:prstGeom prst="line">
            <a:avLst/>
          </a:prstGeom>
          <a:noFill/>
          <a:ln w="9525">
            <a:solidFill>
              <a:schemeClr val="hlink"/>
            </a:solidFill>
            <a:round/>
            <a:headEnd/>
            <a:tailEnd/>
          </a:ln>
          <a:effectLst/>
        </p:spPr>
        <p:txBody>
          <a:bodyPr wrap="none" anchor="ctr"/>
          <a:lstStyle/>
          <a:p>
            <a:pPr>
              <a:defRPr/>
            </a:pPr>
            <a:endParaRPr lang="en-US" sz="1800" dirty="0">
              <a:cs typeface="+mn-cs"/>
            </a:endParaRPr>
          </a:p>
        </p:txBody>
      </p:sp>
      <p:sp>
        <p:nvSpPr>
          <p:cNvPr id="69638" name="Line 6"/>
          <p:cNvSpPr>
            <a:spLocks noChangeShapeType="1"/>
          </p:cNvSpPr>
          <p:nvPr/>
        </p:nvSpPr>
        <p:spPr bwMode="auto">
          <a:xfrm>
            <a:off x="982133" y="6477000"/>
            <a:ext cx="7603067" cy="0"/>
          </a:xfrm>
          <a:prstGeom prst="line">
            <a:avLst/>
          </a:prstGeom>
          <a:noFill/>
          <a:ln w="9525">
            <a:solidFill>
              <a:schemeClr val="tx2"/>
            </a:solidFill>
            <a:round/>
            <a:headEnd/>
            <a:tailEnd/>
          </a:ln>
          <a:effectLst/>
        </p:spPr>
        <p:txBody>
          <a:bodyPr wrap="none" anchor="ctr"/>
          <a:lstStyle/>
          <a:p>
            <a:pPr>
              <a:defRPr/>
            </a:pPr>
            <a:endParaRPr lang="en-US" sz="1800" dirty="0">
              <a:cs typeface="+mn-cs"/>
            </a:endParaRPr>
          </a:p>
        </p:txBody>
      </p:sp>
      <p:sp>
        <p:nvSpPr>
          <p:cNvPr id="69639" name="Line 7"/>
          <p:cNvSpPr>
            <a:spLocks noChangeShapeType="1"/>
          </p:cNvSpPr>
          <p:nvPr/>
        </p:nvSpPr>
        <p:spPr bwMode="auto">
          <a:xfrm>
            <a:off x="982133" y="6515100"/>
            <a:ext cx="7603067" cy="0"/>
          </a:xfrm>
          <a:prstGeom prst="line">
            <a:avLst/>
          </a:prstGeom>
          <a:noFill/>
          <a:ln w="9525">
            <a:solidFill>
              <a:srgbClr val="0590F9"/>
            </a:solidFill>
            <a:round/>
            <a:headEnd/>
            <a:tailEnd/>
          </a:ln>
          <a:effectLst/>
        </p:spPr>
        <p:txBody>
          <a:bodyPr wrap="none" anchor="ctr"/>
          <a:lstStyle/>
          <a:p>
            <a:pPr>
              <a:defRPr/>
            </a:pPr>
            <a:endParaRPr lang="en-US" sz="1800" dirty="0">
              <a:cs typeface="+mn-cs"/>
            </a:endParaRPr>
          </a:p>
        </p:txBody>
      </p:sp>
      <p:pic>
        <p:nvPicPr>
          <p:cNvPr id="1035" name="Picture 8"/>
          <p:cNvPicPr>
            <a:picLocks noChangeAspect="1" noChangeArrowheads="1"/>
          </p:cNvPicPr>
          <p:nvPr/>
        </p:nvPicPr>
        <p:blipFill>
          <a:blip r:embed="rId17" cstate="print">
            <a:lum bright="-8000"/>
          </a:blip>
          <a:srcRect/>
          <a:stretch>
            <a:fillRect/>
          </a:stretch>
        </p:blipFill>
        <p:spPr bwMode="auto">
          <a:xfrm>
            <a:off x="10392834" y="266701"/>
            <a:ext cx="1562100" cy="468313"/>
          </a:xfrm>
          <a:prstGeom prst="rect">
            <a:avLst/>
          </a:prstGeom>
          <a:noFill/>
          <a:ln w="9525">
            <a:noFill/>
            <a:miter lim="800000"/>
            <a:headEnd/>
            <a:tailEnd/>
          </a:ln>
        </p:spPr>
      </p:pic>
      <p:pic>
        <p:nvPicPr>
          <p:cNvPr id="1036" name="Picture 7" descr="THAAD logo revised 4-13-11.png"/>
          <p:cNvPicPr>
            <a:picLocks noChangeAspect="1"/>
          </p:cNvPicPr>
          <p:nvPr/>
        </p:nvPicPr>
        <p:blipFill>
          <a:blip r:embed="rId18" cstate="print"/>
          <a:srcRect/>
          <a:stretch>
            <a:fillRect/>
          </a:stretch>
        </p:blipFill>
        <p:spPr bwMode="auto">
          <a:xfrm>
            <a:off x="287867" y="165100"/>
            <a:ext cx="1219200" cy="914400"/>
          </a:xfrm>
          <a:prstGeom prst="rect">
            <a:avLst/>
          </a:prstGeom>
          <a:noFill/>
          <a:ln w="9525">
            <a:noFill/>
            <a:miter lim="800000"/>
            <a:headEnd/>
            <a:tailEnd/>
          </a:ln>
        </p:spPr>
      </p:pic>
      <p:sp>
        <p:nvSpPr>
          <p:cNvPr id="3" name="Rectangle 2"/>
          <p:cNvSpPr/>
          <p:nvPr/>
        </p:nvSpPr>
        <p:spPr>
          <a:xfrm>
            <a:off x="641131" y="6303963"/>
            <a:ext cx="11000536" cy="3286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32" name="Rectangle 9"/>
          <p:cNvSpPr>
            <a:spLocks noGrp="1" noChangeArrowheads="1"/>
          </p:cNvSpPr>
          <p:nvPr>
            <p:ph type="body" idx="1"/>
          </p:nvPr>
        </p:nvSpPr>
        <p:spPr bwMode="auto">
          <a:xfrm>
            <a:off x="781052" y="1387475"/>
            <a:ext cx="10610849" cy="4916488"/>
          </a:xfrm>
          <a:prstGeom prst="rect">
            <a:avLst/>
          </a:prstGeom>
          <a:noFill/>
          <a:ln w="9525">
            <a:noFill/>
            <a:miter lim="800000"/>
            <a:headEnd/>
            <a:tailEnd/>
          </a:ln>
        </p:spPr>
        <p:txBody>
          <a:bodyPr vert="horz" wrap="square" lIns="90488" tIns="44450" rIns="90488" bIns="4445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138349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Lst>
  <p:hf sldNum="0" hdr="0" dt="0"/>
  <p:txStyles>
    <p:titleStyle>
      <a:lvl1pPr algn="ctr" rtl="0" eaLnBrk="1" fontAlgn="base" hangingPunct="1">
        <a:lnSpc>
          <a:spcPct val="88000"/>
        </a:lnSpc>
        <a:spcBef>
          <a:spcPct val="0"/>
        </a:spcBef>
        <a:spcAft>
          <a:spcPct val="0"/>
        </a:spcAft>
        <a:defRPr sz="2400" b="1">
          <a:solidFill>
            <a:srgbClr val="003399"/>
          </a:solidFill>
          <a:latin typeface="+mj-lt"/>
          <a:ea typeface="+mj-ea"/>
          <a:cs typeface="+mj-cs"/>
        </a:defRPr>
      </a:lvl1pPr>
      <a:lvl2pPr algn="ctr" rtl="0" eaLnBrk="1" fontAlgn="base" hangingPunct="1">
        <a:lnSpc>
          <a:spcPct val="88000"/>
        </a:lnSpc>
        <a:spcBef>
          <a:spcPct val="0"/>
        </a:spcBef>
        <a:spcAft>
          <a:spcPct val="0"/>
        </a:spcAft>
        <a:defRPr sz="2400" b="1">
          <a:solidFill>
            <a:srgbClr val="003399"/>
          </a:solidFill>
          <a:latin typeface="Arial" charset="0"/>
        </a:defRPr>
      </a:lvl2pPr>
      <a:lvl3pPr algn="ctr" rtl="0" eaLnBrk="1" fontAlgn="base" hangingPunct="1">
        <a:lnSpc>
          <a:spcPct val="88000"/>
        </a:lnSpc>
        <a:spcBef>
          <a:spcPct val="0"/>
        </a:spcBef>
        <a:spcAft>
          <a:spcPct val="0"/>
        </a:spcAft>
        <a:defRPr sz="2400" b="1">
          <a:solidFill>
            <a:srgbClr val="003399"/>
          </a:solidFill>
          <a:latin typeface="Arial" charset="0"/>
        </a:defRPr>
      </a:lvl3pPr>
      <a:lvl4pPr algn="ctr" rtl="0" eaLnBrk="1" fontAlgn="base" hangingPunct="1">
        <a:lnSpc>
          <a:spcPct val="88000"/>
        </a:lnSpc>
        <a:spcBef>
          <a:spcPct val="0"/>
        </a:spcBef>
        <a:spcAft>
          <a:spcPct val="0"/>
        </a:spcAft>
        <a:defRPr sz="2400" b="1">
          <a:solidFill>
            <a:srgbClr val="003399"/>
          </a:solidFill>
          <a:latin typeface="Arial" charset="0"/>
        </a:defRPr>
      </a:lvl4pPr>
      <a:lvl5pPr algn="ctr" rtl="0" eaLnBrk="1" fontAlgn="base" hangingPunct="1">
        <a:lnSpc>
          <a:spcPct val="88000"/>
        </a:lnSpc>
        <a:spcBef>
          <a:spcPct val="0"/>
        </a:spcBef>
        <a:spcAft>
          <a:spcPct val="0"/>
        </a:spcAft>
        <a:defRPr sz="2400" b="1">
          <a:solidFill>
            <a:srgbClr val="003399"/>
          </a:solidFill>
          <a:latin typeface="Arial" charset="0"/>
        </a:defRPr>
      </a:lvl5pPr>
      <a:lvl6pPr marL="457200" algn="ctr" rtl="0" eaLnBrk="1" fontAlgn="base" hangingPunct="1">
        <a:lnSpc>
          <a:spcPct val="88000"/>
        </a:lnSpc>
        <a:spcBef>
          <a:spcPct val="0"/>
        </a:spcBef>
        <a:spcAft>
          <a:spcPct val="0"/>
        </a:spcAft>
        <a:defRPr sz="2400" b="1">
          <a:solidFill>
            <a:srgbClr val="0033CC"/>
          </a:solidFill>
          <a:latin typeface="Arial" charset="0"/>
        </a:defRPr>
      </a:lvl6pPr>
      <a:lvl7pPr marL="914400" algn="ctr" rtl="0" eaLnBrk="1" fontAlgn="base" hangingPunct="1">
        <a:lnSpc>
          <a:spcPct val="88000"/>
        </a:lnSpc>
        <a:spcBef>
          <a:spcPct val="0"/>
        </a:spcBef>
        <a:spcAft>
          <a:spcPct val="0"/>
        </a:spcAft>
        <a:defRPr sz="2400" b="1">
          <a:solidFill>
            <a:srgbClr val="0033CC"/>
          </a:solidFill>
          <a:latin typeface="Arial" charset="0"/>
        </a:defRPr>
      </a:lvl7pPr>
      <a:lvl8pPr marL="1371600" algn="ctr" rtl="0" eaLnBrk="1" fontAlgn="base" hangingPunct="1">
        <a:lnSpc>
          <a:spcPct val="88000"/>
        </a:lnSpc>
        <a:spcBef>
          <a:spcPct val="0"/>
        </a:spcBef>
        <a:spcAft>
          <a:spcPct val="0"/>
        </a:spcAft>
        <a:defRPr sz="2400" b="1">
          <a:solidFill>
            <a:srgbClr val="0033CC"/>
          </a:solidFill>
          <a:latin typeface="Arial" charset="0"/>
        </a:defRPr>
      </a:lvl8pPr>
      <a:lvl9pPr marL="1828800" algn="ctr" rtl="0" eaLnBrk="1" fontAlgn="base" hangingPunct="1">
        <a:lnSpc>
          <a:spcPct val="88000"/>
        </a:lnSpc>
        <a:spcBef>
          <a:spcPct val="0"/>
        </a:spcBef>
        <a:spcAft>
          <a:spcPct val="0"/>
        </a:spcAft>
        <a:defRPr sz="2400" b="1">
          <a:solidFill>
            <a:srgbClr val="0033CC"/>
          </a:solidFill>
          <a:latin typeface="Arial" charset="0"/>
        </a:defRPr>
      </a:lvl9pPr>
    </p:titleStyle>
    <p:bodyStyle>
      <a:lvl1pPr marL="287338" indent="-287338" algn="l" rtl="0" eaLnBrk="1" fontAlgn="base" hangingPunct="1">
        <a:lnSpc>
          <a:spcPct val="88000"/>
        </a:lnSpc>
        <a:spcBef>
          <a:spcPct val="30000"/>
        </a:spcBef>
        <a:spcAft>
          <a:spcPct val="0"/>
        </a:spcAft>
        <a:buClr>
          <a:srgbClr val="003399"/>
        </a:buClr>
        <a:buSzPct val="80000"/>
        <a:buFont typeface="Wingdings" pitchFamily="2" charset="2"/>
        <a:buChar char="q"/>
        <a:defRPr sz="2000" b="1">
          <a:solidFill>
            <a:srgbClr val="003399"/>
          </a:solidFill>
          <a:latin typeface="+mn-lt"/>
          <a:ea typeface="+mn-ea"/>
          <a:cs typeface="+mn-cs"/>
        </a:defRPr>
      </a:lvl1pPr>
      <a:lvl2pPr marL="622300" indent="-220663" algn="l" rtl="0" eaLnBrk="1" fontAlgn="base" hangingPunct="1">
        <a:lnSpc>
          <a:spcPct val="88000"/>
        </a:lnSpc>
        <a:spcBef>
          <a:spcPct val="30000"/>
        </a:spcBef>
        <a:spcAft>
          <a:spcPct val="0"/>
        </a:spcAft>
        <a:buClr>
          <a:srgbClr val="003399"/>
        </a:buClr>
        <a:buChar char="•"/>
        <a:defRPr>
          <a:solidFill>
            <a:srgbClr val="003399"/>
          </a:solidFill>
          <a:latin typeface="+mn-lt"/>
        </a:defRPr>
      </a:lvl2pPr>
      <a:lvl3pPr marL="960438" indent="-223838" algn="l" rtl="0" eaLnBrk="1" fontAlgn="base" hangingPunct="1">
        <a:lnSpc>
          <a:spcPct val="88000"/>
        </a:lnSpc>
        <a:spcBef>
          <a:spcPct val="30000"/>
        </a:spcBef>
        <a:spcAft>
          <a:spcPct val="0"/>
        </a:spcAft>
        <a:buClr>
          <a:srgbClr val="003399"/>
        </a:buClr>
        <a:buChar char="–"/>
        <a:defRPr>
          <a:solidFill>
            <a:srgbClr val="003399"/>
          </a:solidFill>
          <a:latin typeface="+mn-lt"/>
        </a:defRPr>
      </a:lvl3pPr>
      <a:lvl4pPr marL="1258888" indent="-184150" algn="l" rtl="0" eaLnBrk="1" fontAlgn="base" hangingPunct="1">
        <a:lnSpc>
          <a:spcPct val="88000"/>
        </a:lnSpc>
        <a:spcBef>
          <a:spcPct val="30000"/>
        </a:spcBef>
        <a:spcAft>
          <a:spcPct val="0"/>
        </a:spcAft>
        <a:buClr>
          <a:srgbClr val="003399"/>
        </a:buClr>
        <a:buChar char="•"/>
        <a:defRPr sz="1600">
          <a:solidFill>
            <a:srgbClr val="003399"/>
          </a:solidFill>
          <a:latin typeface="+mn-lt"/>
        </a:defRPr>
      </a:lvl4pPr>
      <a:lvl5pPr marL="1550988" indent="-177800" algn="l" rtl="0" eaLnBrk="1" fontAlgn="base" hangingPunct="1">
        <a:lnSpc>
          <a:spcPct val="88000"/>
        </a:lnSpc>
        <a:spcBef>
          <a:spcPct val="30000"/>
        </a:spcBef>
        <a:spcAft>
          <a:spcPct val="0"/>
        </a:spcAft>
        <a:buClr>
          <a:srgbClr val="003399"/>
        </a:buClr>
        <a:buChar char="–"/>
        <a:defRPr sz="1600">
          <a:solidFill>
            <a:srgbClr val="003399"/>
          </a:solidFill>
          <a:latin typeface="+mn-lt"/>
        </a:defRPr>
      </a:lvl5pPr>
      <a:lvl6pPr marL="2008188" indent="-177800" algn="l" rtl="0" eaLnBrk="1" fontAlgn="base" hangingPunct="1">
        <a:lnSpc>
          <a:spcPct val="88000"/>
        </a:lnSpc>
        <a:spcBef>
          <a:spcPct val="30000"/>
        </a:spcBef>
        <a:spcAft>
          <a:spcPct val="0"/>
        </a:spcAft>
        <a:buClr>
          <a:srgbClr val="0033CC"/>
        </a:buClr>
        <a:buChar char="–"/>
        <a:defRPr sz="1600">
          <a:solidFill>
            <a:srgbClr val="0033CC"/>
          </a:solidFill>
          <a:latin typeface="+mn-lt"/>
        </a:defRPr>
      </a:lvl6pPr>
      <a:lvl7pPr marL="2465388" indent="-177800" algn="l" rtl="0" eaLnBrk="1" fontAlgn="base" hangingPunct="1">
        <a:lnSpc>
          <a:spcPct val="88000"/>
        </a:lnSpc>
        <a:spcBef>
          <a:spcPct val="30000"/>
        </a:spcBef>
        <a:spcAft>
          <a:spcPct val="0"/>
        </a:spcAft>
        <a:buClr>
          <a:srgbClr val="0033CC"/>
        </a:buClr>
        <a:buChar char="–"/>
        <a:defRPr sz="1600">
          <a:solidFill>
            <a:srgbClr val="0033CC"/>
          </a:solidFill>
          <a:latin typeface="+mn-lt"/>
        </a:defRPr>
      </a:lvl7pPr>
      <a:lvl8pPr marL="2922588" indent="-177800" algn="l" rtl="0" eaLnBrk="1" fontAlgn="base" hangingPunct="1">
        <a:lnSpc>
          <a:spcPct val="88000"/>
        </a:lnSpc>
        <a:spcBef>
          <a:spcPct val="30000"/>
        </a:spcBef>
        <a:spcAft>
          <a:spcPct val="0"/>
        </a:spcAft>
        <a:buClr>
          <a:srgbClr val="0033CC"/>
        </a:buClr>
        <a:buChar char="–"/>
        <a:defRPr sz="1600">
          <a:solidFill>
            <a:srgbClr val="0033CC"/>
          </a:solidFill>
          <a:latin typeface="+mn-lt"/>
        </a:defRPr>
      </a:lvl8pPr>
      <a:lvl9pPr marL="3379788" indent="-177800" algn="l" rtl="0" eaLnBrk="1" fontAlgn="base" hangingPunct="1">
        <a:lnSpc>
          <a:spcPct val="88000"/>
        </a:lnSpc>
        <a:spcBef>
          <a:spcPct val="30000"/>
        </a:spcBef>
        <a:spcAft>
          <a:spcPct val="0"/>
        </a:spcAft>
        <a:buClr>
          <a:srgbClr val="0033CC"/>
        </a:buClr>
        <a:buChar char="–"/>
        <a:defRPr sz="1600">
          <a:solidFill>
            <a:srgbClr val="0033CC"/>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919817" y="346076"/>
            <a:ext cx="8331200"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t>Click to edit Master title style</a:t>
            </a:r>
          </a:p>
        </p:txBody>
      </p:sp>
      <p:sp>
        <p:nvSpPr>
          <p:cNvPr id="69635" name="Text Box 3"/>
          <p:cNvSpPr txBox="1">
            <a:spLocks noChangeArrowheads="1"/>
          </p:cNvSpPr>
          <p:nvPr/>
        </p:nvSpPr>
        <p:spPr bwMode="auto">
          <a:xfrm>
            <a:off x="10092267" y="6734191"/>
            <a:ext cx="1981200" cy="138499"/>
          </a:xfrm>
          <a:prstGeom prst="rect">
            <a:avLst/>
          </a:prstGeom>
          <a:noFill/>
          <a:ln w="12700">
            <a:noFill/>
            <a:miter lim="800000"/>
            <a:headEnd/>
            <a:tailEnd/>
          </a:ln>
          <a:effectLst/>
        </p:spPr>
        <p:txBody>
          <a:bodyPr lIns="0" tIns="0" rIns="0" bIns="0">
            <a:spAutoFit/>
          </a:bodyPr>
          <a:lstStyle/>
          <a:p>
            <a:pPr algn="r" eaLnBrk="0" hangingPunct="0">
              <a:defRPr/>
            </a:pPr>
            <a:fld id="{355194F7-CA6F-48B2-8F73-15DC819E4D63}" type="slidenum">
              <a:rPr lang="en-US" sz="900">
                <a:solidFill>
                  <a:srgbClr val="0033CC"/>
                </a:solidFill>
                <a:latin typeface="Arial" charset="0"/>
              </a:rPr>
              <a:pPr algn="r" eaLnBrk="0" hangingPunct="0">
                <a:defRPr/>
              </a:pPr>
              <a:t>‹#›</a:t>
            </a:fld>
            <a:r>
              <a:rPr lang="en-US" sz="900" dirty="0">
                <a:solidFill>
                  <a:srgbClr val="0033CC"/>
                </a:solidFill>
                <a:latin typeface="Arial" charset="0"/>
              </a:rPr>
              <a:t> </a:t>
            </a:r>
            <a:endParaRPr lang="en-US" sz="900" dirty="0">
              <a:solidFill>
                <a:srgbClr val="000000"/>
              </a:solidFill>
              <a:latin typeface="Arial" charset="0"/>
            </a:endParaRPr>
          </a:p>
        </p:txBody>
      </p:sp>
      <p:sp>
        <p:nvSpPr>
          <p:cNvPr id="69636" name="Text Box 4"/>
          <p:cNvSpPr txBox="1">
            <a:spLocks noChangeArrowheads="1"/>
          </p:cNvSpPr>
          <p:nvPr/>
        </p:nvSpPr>
        <p:spPr bwMode="auto">
          <a:xfrm>
            <a:off x="8530183" y="6332553"/>
            <a:ext cx="2355132" cy="276999"/>
          </a:xfrm>
          <a:prstGeom prst="rect">
            <a:avLst/>
          </a:prstGeom>
          <a:noFill/>
          <a:ln w="9525">
            <a:noFill/>
            <a:miter lim="800000"/>
            <a:headEnd/>
            <a:tailEnd/>
          </a:ln>
          <a:effectLst/>
        </p:spPr>
        <p:txBody>
          <a:bodyPr wrap="none">
            <a:spAutoFit/>
          </a:bodyPr>
          <a:lstStyle/>
          <a:p>
            <a:pPr eaLnBrk="0" hangingPunct="0">
              <a:buClr>
                <a:srgbClr val="000000"/>
              </a:buClr>
              <a:buSzPct val="78000"/>
              <a:buFont typeface="ZapfDingbats" pitchFamily="82" charset="2"/>
              <a:buNone/>
              <a:defRPr/>
            </a:pPr>
            <a:r>
              <a:rPr lang="en-US" sz="1200" b="1" i="1" dirty="0">
                <a:solidFill>
                  <a:srgbClr val="0033CC"/>
                </a:solidFill>
                <a:latin typeface="Arial" charset="0"/>
              </a:rPr>
              <a:t>Excellence in Missile Defense</a:t>
            </a:r>
          </a:p>
        </p:txBody>
      </p:sp>
      <p:sp>
        <p:nvSpPr>
          <p:cNvPr id="69637" name="Line 5"/>
          <p:cNvSpPr>
            <a:spLocks noChangeShapeType="1"/>
          </p:cNvSpPr>
          <p:nvPr/>
        </p:nvSpPr>
        <p:spPr bwMode="auto">
          <a:xfrm>
            <a:off x="982133" y="6438900"/>
            <a:ext cx="7603067" cy="0"/>
          </a:xfrm>
          <a:prstGeom prst="line">
            <a:avLst/>
          </a:prstGeom>
          <a:noFill/>
          <a:ln w="9525">
            <a:solidFill>
              <a:schemeClr val="hlink"/>
            </a:solidFill>
            <a:round/>
            <a:headEnd/>
            <a:tailEnd/>
          </a:ln>
          <a:effectLst/>
        </p:spPr>
        <p:txBody>
          <a:bodyPr wrap="none" anchor="ctr"/>
          <a:lstStyle/>
          <a:p>
            <a:pPr>
              <a:defRPr/>
            </a:pPr>
            <a:endParaRPr lang="en-US" sz="800" dirty="0">
              <a:solidFill>
                <a:srgbClr val="000000"/>
              </a:solidFill>
              <a:latin typeface="Arial Narrow" pitchFamily="34" charset="0"/>
            </a:endParaRPr>
          </a:p>
        </p:txBody>
      </p:sp>
      <p:sp>
        <p:nvSpPr>
          <p:cNvPr id="69638" name="Line 6"/>
          <p:cNvSpPr>
            <a:spLocks noChangeShapeType="1"/>
          </p:cNvSpPr>
          <p:nvPr/>
        </p:nvSpPr>
        <p:spPr bwMode="auto">
          <a:xfrm>
            <a:off x="982133" y="6477000"/>
            <a:ext cx="7603067" cy="0"/>
          </a:xfrm>
          <a:prstGeom prst="line">
            <a:avLst/>
          </a:prstGeom>
          <a:noFill/>
          <a:ln w="9525">
            <a:solidFill>
              <a:schemeClr val="tx2"/>
            </a:solidFill>
            <a:round/>
            <a:headEnd/>
            <a:tailEnd/>
          </a:ln>
          <a:effectLst/>
        </p:spPr>
        <p:txBody>
          <a:bodyPr wrap="none" anchor="ctr"/>
          <a:lstStyle/>
          <a:p>
            <a:pPr>
              <a:defRPr/>
            </a:pPr>
            <a:endParaRPr lang="en-US" sz="800" dirty="0">
              <a:solidFill>
                <a:srgbClr val="000000"/>
              </a:solidFill>
              <a:latin typeface="Arial Narrow" pitchFamily="34" charset="0"/>
            </a:endParaRPr>
          </a:p>
        </p:txBody>
      </p:sp>
      <p:sp>
        <p:nvSpPr>
          <p:cNvPr id="69639" name="Line 7"/>
          <p:cNvSpPr>
            <a:spLocks noChangeShapeType="1"/>
          </p:cNvSpPr>
          <p:nvPr/>
        </p:nvSpPr>
        <p:spPr bwMode="auto">
          <a:xfrm>
            <a:off x="982133" y="6515100"/>
            <a:ext cx="7603067" cy="0"/>
          </a:xfrm>
          <a:prstGeom prst="line">
            <a:avLst/>
          </a:prstGeom>
          <a:noFill/>
          <a:ln w="9525">
            <a:solidFill>
              <a:srgbClr val="0590F9"/>
            </a:solidFill>
            <a:round/>
            <a:headEnd/>
            <a:tailEnd/>
          </a:ln>
          <a:effectLst/>
        </p:spPr>
        <p:txBody>
          <a:bodyPr wrap="none" anchor="ctr"/>
          <a:lstStyle/>
          <a:p>
            <a:pPr>
              <a:defRPr/>
            </a:pPr>
            <a:endParaRPr lang="en-US" sz="800" dirty="0">
              <a:solidFill>
                <a:srgbClr val="000000"/>
              </a:solidFill>
              <a:latin typeface="Arial Narrow" pitchFamily="34" charset="0"/>
            </a:endParaRPr>
          </a:p>
        </p:txBody>
      </p:sp>
      <p:pic>
        <p:nvPicPr>
          <p:cNvPr id="1032" name="Picture 8"/>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392847" y="266701"/>
            <a:ext cx="15621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3" name="Rectangle 9"/>
          <p:cNvSpPr>
            <a:spLocks noGrp="1" noChangeArrowheads="1"/>
          </p:cNvSpPr>
          <p:nvPr>
            <p:ph type="body" idx="1"/>
          </p:nvPr>
        </p:nvSpPr>
        <p:spPr bwMode="auto">
          <a:xfrm>
            <a:off x="781072" y="1387475"/>
            <a:ext cx="10610849" cy="491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9646" name="Text Box 14"/>
          <p:cNvSpPr txBox="1">
            <a:spLocks noChangeArrowheads="1"/>
          </p:cNvSpPr>
          <p:nvPr/>
        </p:nvSpPr>
        <p:spPr bwMode="auto">
          <a:xfrm>
            <a:off x="2874433" y="6651646"/>
            <a:ext cx="6411384" cy="238125"/>
          </a:xfrm>
          <a:prstGeom prst="rect">
            <a:avLst/>
          </a:prstGeom>
          <a:noFill/>
          <a:ln w="9525">
            <a:noFill/>
            <a:miter lim="800000"/>
            <a:headEnd/>
            <a:tailEnd/>
          </a:ln>
          <a:effectLst/>
        </p:spPr>
        <p:txBody>
          <a:bodyPr>
            <a:spAutoFit/>
          </a:bodyPr>
          <a:lstStyle/>
          <a:p>
            <a:pPr algn="ctr" eaLnBrk="0" hangingPunct="0">
              <a:lnSpc>
                <a:spcPct val="80000"/>
              </a:lnSpc>
              <a:defRPr/>
            </a:pPr>
            <a:r>
              <a:rPr lang="en-US" sz="1200" b="1" dirty="0">
                <a:solidFill>
                  <a:srgbClr val="0033CC"/>
                </a:solidFill>
                <a:latin typeface="Arial" charset="0"/>
              </a:rPr>
              <a:t>Lockheed Martin Proprietary Data</a:t>
            </a:r>
          </a:p>
        </p:txBody>
      </p:sp>
      <p:sp>
        <p:nvSpPr>
          <p:cNvPr id="69647" name="Text Box 15"/>
          <p:cNvSpPr txBox="1">
            <a:spLocks noChangeArrowheads="1"/>
          </p:cNvSpPr>
          <p:nvPr/>
        </p:nvSpPr>
        <p:spPr bwMode="auto">
          <a:xfrm>
            <a:off x="2874433" y="-28569"/>
            <a:ext cx="6411384" cy="238125"/>
          </a:xfrm>
          <a:prstGeom prst="rect">
            <a:avLst/>
          </a:prstGeom>
          <a:noFill/>
          <a:ln w="9525">
            <a:noFill/>
            <a:miter lim="800000"/>
            <a:headEnd/>
            <a:tailEnd/>
          </a:ln>
          <a:effectLst/>
        </p:spPr>
        <p:txBody>
          <a:bodyPr>
            <a:spAutoFit/>
          </a:bodyPr>
          <a:lstStyle/>
          <a:p>
            <a:pPr algn="ctr" eaLnBrk="0" hangingPunct="0">
              <a:lnSpc>
                <a:spcPct val="80000"/>
              </a:lnSpc>
              <a:defRPr/>
            </a:pPr>
            <a:r>
              <a:rPr lang="en-US" sz="1200" b="1" dirty="0">
                <a:solidFill>
                  <a:srgbClr val="0033CC"/>
                </a:solidFill>
                <a:latin typeface="Arial" charset="0"/>
              </a:rPr>
              <a:t>Lockheed Martin Proprietary Data</a:t>
            </a:r>
            <a:endParaRPr lang="en-US" sz="1200" b="1" dirty="0">
              <a:solidFill>
                <a:srgbClr val="FF0000"/>
              </a:solidFill>
              <a:latin typeface="Arial" charset="0"/>
            </a:endParaRPr>
          </a:p>
        </p:txBody>
      </p:sp>
      <p:pic>
        <p:nvPicPr>
          <p:cNvPr id="13" name="Picture 11" descr="THAAD logo revised 4-13-11.png"/>
          <p:cNvPicPr>
            <a:picLocks noChangeAspect="1"/>
          </p:cNvPicPr>
          <p:nvPr/>
        </p:nvPicPr>
        <p:blipFill>
          <a:blip r:embed="rId15" cstate="print"/>
          <a:srcRect/>
          <a:stretch>
            <a:fillRect/>
          </a:stretch>
        </p:blipFill>
        <p:spPr bwMode="auto">
          <a:xfrm>
            <a:off x="393726" y="130183"/>
            <a:ext cx="1234017" cy="925513"/>
          </a:xfrm>
          <a:prstGeom prst="rect">
            <a:avLst/>
          </a:prstGeom>
          <a:noFill/>
          <a:ln w="9525">
            <a:noFill/>
            <a:miter lim="800000"/>
            <a:headEnd/>
            <a:tailEnd/>
          </a:ln>
        </p:spPr>
      </p:pic>
    </p:spTree>
    <p:extLst>
      <p:ext uri="{BB962C8B-B14F-4D97-AF65-F5344CB8AC3E}">
        <p14:creationId xmlns:p14="http://schemas.microsoft.com/office/powerpoint/2010/main" val="606196763"/>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Lst>
  <p:hf sldNum="0" hdr="0" dt="0"/>
  <p:txStyles>
    <p:titleStyle>
      <a:lvl1pPr algn="ctr" rtl="0" eaLnBrk="1" fontAlgn="base" hangingPunct="1">
        <a:lnSpc>
          <a:spcPct val="88000"/>
        </a:lnSpc>
        <a:spcBef>
          <a:spcPct val="0"/>
        </a:spcBef>
        <a:spcAft>
          <a:spcPct val="0"/>
        </a:spcAft>
        <a:defRPr sz="2400" b="1">
          <a:solidFill>
            <a:srgbClr val="0033CC"/>
          </a:solidFill>
          <a:latin typeface="+mj-lt"/>
          <a:ea typeface="+mj-ea"/>
          <a:cs typeface="+mj-cs"/>
        </a:defRPr>
      </a:lvl1pPr>
      <a:lvl2pPr algn="ctr" rtl="0" eaLnBrk="1" fontAlgn="base" hangingPunct="1">
        <a:lnSpc>
          <a:spcPct val="88000"/>
        </a:lnSpc>
        <a:spcBef>
          <a:spcPct val="0"/>
        </a:spcBef>
        <a:spcAft>
          <a:spcPct val="0"/>
        </a:spcAft>
        <a:defRPr sz="2400" b="1">
          <a:solidFill>
            <a:srgbClr val="0033CC"/>
          </a:solidFill>
          <a:latin typeface="Arial" charset="0"/>
        </a:defRPr>
      </a:lvl2pPr>
      <a:lvl3pPr algn="ctr" rtl="0" eaLnBrk="1" fontAlgn="base" hangingPunct="1">
        <a:lnSpc>
          <a:spcPct val="88000"/>
        </a:lnSpc>
        <a:spcBef>
          <a:spcPct val="0"/>
        </a:spcBef>
        <a:spcAft>
          <a:spcPct val="0"/>
        </a:spcAft>
        <a:defRPr sz="2400" b="1">
          <a:solidFill>
            <a:srgbClr val="0033CC"/>
          </a:solidFill>
          <a:latin typeface="Arial" charset="0"/>
        </a:defRPr>
      </a:lvl3pPr>
      <a:lvl4pPr algn="ctr" rtl="0" eaLnBrk="1" fontAlgn="base" hangingPunct="1">
        <a:lnSpc>
          <a:spcPct val="88000"/>
        </a:lnSpc>
        <a:spcBef>
          <a:spcPct val="0"/>
        </a:spcBef>
        <a:spcAft>
          <a:spcPct val="0"/>
        </a:spcAft>
        <a:defRPr sz="2400" b="1">
          <a:solidFill>
            <a:srgbClr val="0033CC"/>
          </a:solidFill>
          <a:latin typeface="Arial" charset="0"/>
        </a:defRPr>
      </a:lvl4pPr>
      <a:lvl5pPr algn="ctr" rtl="0" eaLnBrk="1" fontAlgn="base" hangingPunct="1">
        <a:lnSpc>
          <a:spcPct val="88000"/>
        </a:lnSpc>
        <a:spcBef>
          <a:spcPct val="0"/>
        </a:spcBef>
        <a:spcAft>
          <a:spcPct val="0"/>
        </a:spcAft>
        <a:defRPr sz="2400" b="1">
          <a:solidFill>
            <a:srgbClr val="0033CC"/>
          </a:solidFill>
          <a:latin typeface="Arial" charset="0"/>
        </a:defRPr>
      </a:lvl5pPr>
      <a:lvl6pPr marL="457200" algn="ctr" rtl="0" eaLnBrk="1" fontAlgn="base" hangingPunct="1">
        <a:lnSpc>
          <a:spcPct val="88000"/>
        </a:lnSpc>
        <a:spcBef>
          <a:spcPct val="0"/>
        </a:spcBef>
        <a:spcAft>
          <a:spcPct val="0"/>
        </a:spcAft>
        <a:defRPr sz="2400" b="1">
          <a:solidFill>
            <a:srgbClr val="0033CC"/>
          </a:solidFill>
          <a:latin typeface="Arial" charset="0"/>
        </a:defRPr>
      </a:lvl6pPr>
      <a:lvl7pPr marL="914400" algn="ctr" rtl="0" eaLnBrk="1" fontAlgn="base" hangingPunct="1">
        <a:lnSpc>
          <a:spcPct val="88000"/>
        </a:lnSpc>
        <a:spcBef>
          <a:spcPct val="0"/>
        </a:spcBef>
        <a:spcAft>
          <a:spcPct val="0"/>
        </a:spcAft>
        <a:defRPr sz="2400" b="1">
          <a:solidFill>
            <a:srgbClr val="0033CC"/>
          </a:solidFill>
          <a:latin typeface="Arial" charset="0"/>
        </a:defRPr>
      </a:lvl7pPr>
      <a:lvl8pPr marL="1371600" algn="ctr" rtl="0" eaLnBrk="1" fontAlgn="base" hangingPunct="1">
        <a:lnSpc>
          <a:spcPct val="88000"/>
        </a:lnSpc>
        <a:spcBef>
          <a:spcPct val="0"/>
        </a:spcBef>
        <a:spcAft>
          <a:spcPct val="0"/>
        </a:spcAft>
        <a:defRPr sz="2400" b="1">
          <a:solidFill>
            <a:srgbClr val="0033CC"/>
          </a:solidFill>
          <a:latin typeface="Arial" charset="0"/>
        </a:defRPr>
      </a:lvl8pPr>
      <a:lvl9pPr marL="1828800" algn="ctr" rtl="0" eaLnBrk="1" fontAlgn="base" hangingPunct="1">
        <a:lnSpc>
          <a:spcPct val="88000"/>
        </a:lnSpc>
        <a:spcBef>
          <a:spcPct val="0"/>
        </a:spcBef>
        <a:spcAft>
          <a:spcPct val="0"/>
        </a:spcAft>
        <a:defRPr sz="2400" b="1">
          <a:solidFill>
            <a:srgbClr val="0033CC"/>
          </a:solidFill>
          <a:latin typeface="Arial" charset="0"/>
        </a:defRPr>
      </a:lvl9pPr>
    </p:titleStyle>
    <p:bodyStyle>
      <a:lvl1pPr marL="287338" indent="-287338" algn="l" rtl="0" eaLnBrk="1" fontAlgn="base" hangingPunct="1">
        <a:lnSpc>
          <a:spcPct val="88000"/>
        </a:lnSpc>
        <a:spcBef>
          <a:spcPct val="30000"/>
        </a:spcBef>
        <a:spcAft>
          <a:spcPct val="0"/>
        </a:spcAft>
        <a:buClr>
          <a:srgbClr val="0033CC"/>
        </a:buClr>
        <a:buSzPct val="80000"/>
        <a:buFont typeface="Wingdings" pitchFamily="2" charset="2"/>
        <a:buChar char="q"/>
        <a:defRPr sz="2000" b="1">
          <a:solidFill>
            <a:srgbClr val="0033CC"/>
          </a:solidFill>
          <a:latin typeface="+mn-lt"/>
          <a:ea typeface="+mn-ea"/>
          <a:cs typeface="+mn-cs"/>
        </a:defRPr>
      </a:lvl1pPr>
      <a:lvl2pPr marL="622300" indent="-220663" algn="l" rtl="0" eaLnBrk="1" fontAlgn="base" hangingPunct="1">
        <a:lnSpc>
          <a:spcPct val="88000"/>
        </a:lnSpc>
        <a:spcBef>
          <a:spcPct val="30000"/>
        </a:spcBef>
        <a:spcAft>
          <a:spcPct val="0"/>
        </a:spcAft>
        <a:buClr>
          <a:srgbClr val="0033CC"/>
        </a:buClr>
        <a:buChar char="•"/>
        <a:defRPr>
          <a:solidFill>
            <a:srgbClr val="0033CC"/>
          </a:solidFill>
          <a:latin typeface="+mn-lt"/>
        </a:defRPr>
      </a:lvl2pPr>
      <a:lvl3pPr marL="960438" indent="-223838" algn="l" rtl="0" eaLnBrk="1" fontAlgn="base" hangingPunct="1">
        <a:lnSpc>
          <a:spcPct val="88000"/>
        </a:lnSpc>
        <a:spcBef>
          <a:spcPct val="30000"/>
        </a:spcBef>
        <a:spcAft>
          <a:spcPct val="0"/>
        </a:spcAft>
        <a:buClr>
          <a:srgbClr val="0033CC"/>
        </a:buClr>
        <a:buChar char="–"/>
        <a:defRPr>
          <a:solidFill>
            <a:srgbClr val="0033CC"/>
          </a:solidFill>
          <a:latin typeface="+mn-lt"/>
        </a:defRPr>
      </a:lvl3pPr>
      <a:lvl4pPr marL="1258888" indent="-184150" algn="l" rtl="0" eaLnBrk="1" fontAlgn="base" hangingPunct="1">
        <a:lnSpc>
          <a:spcPct val="88000"/>
        </a:lnSpc>
        <a:spcBef>
          <a:spcPct val="30000"/>
        </a:spcBef>
        <a:spcAft>
          <a:spcPct val="0"/>
        </a:spcAft>
        <a:buClr>
          <a:srgbClr val="0033CC"/>
        </a:buClr>
        <a:buChar char="•"/>
        <a:defRPr sz="1600">
          <a:solidFill>
            <a:srgbClr val="0033CC"/>
          </a:solidFill>
          <a:latin typeface="+mn-lt"/>
        </a:defRPr>
      </a:lvl4pPr>
      <a:lvl5pPr marL="1550988" indent="-177800" algn="l" rtl="0" eaLnBrk="1" fontAlgn="base" hangingPunct="1">
        <a:lnSpc>
          <a:spcPct val="88000"/>
        </a:lnSpc>
        <a:spcBef>
          <a:spcPct val="30000"/>
        </a:spcBef>
        <a:spcAft>
          <a:spcPct val="0"/>
        </a:spcAft>
        <a:buClr>
          <a:srgbClr val="0033CC"/>
        </a:buClr>
        <a:buChar char="–"/>
        <a:defRPr sz="1600">
          <a:solidFill>
            <a:srgbClr val="0033CC"/>
          </a:solidFill>
          <a:latin typeface="+mn-lt"/>
        </a:defRPr>
      </a:lvl5pPr>
      <a:lvl6pPr marL="2008188" indent="-177800" algn="l" rtl="0" eaLnBrk="1" fontAlgn="base" hangingPunct="1">
        <a:lnSpc>
          <a:spcPct val="88000"/>
        </a:lnSpc>
        <a:spcBef>
          <a:spcPct val="30000"/>
        </a:spcBef>
        <a:spcAft>
          <a:spcPct val="0"/>
        </a:spcAft>
        <a:buClr>
          <a:srgbClr val="0033CC"/>
        </a:buClr>
        <a:buChar char="–"/>
        <a:defRPr sz="1600">
          <a:solidFill>
            <a:srgbClr val="0033CC"/>
          </a:solidFill>
          <a:latin typeface="+mn-lt"/>
        </a:defRPr>
      </a:lvl6pPr>
      <a:lvl7pPr marL="2465388" indent="-177800" algn="l" rtl="0" eaLnBrk="1" fontAlgn="base" hangingPunct="1">
        <a:lnSpc>
          <a:spcPct val="88000"/>
        </a:lnSpc>
        <a:spcBef>
          <a:spcPct val="30000"/>
        </a:spcBef>
        <a:spcAft>
          <a:spcPct val="0"/>
        </a:spcAft>
        <a:buClr>
          <a:srgbClr val="0033CC"/>
        </a:buClr>
        <a:buChar char="–"/>
        <a:defRPr sz="1600">
          <a:solidFill>
            <a:srgbClr val="0033CC"/>
          </a:solidFill>
          <a:latin typeface="+mn-lt"/>
        </a:defRPr>
      </a:lvl7pPr>
      <a:lvl8pPr marL="2922588" indent="-177800" algn="l" rtl="0" eaLnBrk="1" fontAlgn="base" hangingPunct="1">
        <a:lnSpc>
          <a:spcPct val="88000"/>
        </a:lnSpc>
        <a:spcBef>
          <a:spcPct val="30000"/>
        </a:spcBef>
        <a:spcAft>
          <a:spcPct val="0"/>
        </a:spcAft>
        <a:buClr>
          <a:srgbClr val="0033CC"/>
        </a:buClr>
        <a:buChar char="–"/>
        <a:defRPr sz="1600">
          <a:solidFill>
            <a:srgbClr val="0033CC"/>
          </a:solidFill>
          <a:latin typeface="+mn-lt"/>
        </a:defRPr>
      </a:lvl8pPr>
      <a:lvl9pPr marL="3379788" indent="-177800" algn="l" rtl="0" eaLnBrk="1" fontAlgn="base" hangingPunct="1">
        <a:lnSpc>
          <a:spcPct val="88000"/>
        </a:lnSpc>
        <a:spcBef>
          <a:spcPct val="30000"/>
        </a:spcBef>
        <a:spcAft>
          <a:spcPct val="0"/>
        </a:spcAft>
        <a:buClr>
          <a:srgbClr val="0033CC"/>
        </a:buClr>
        <a:buChar char="–"/>
        <a:defRPr sz="1600">
          <a:solidFill>
            <a:srgbClr val="0033CC"/>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0" y="6286500"/>
            <a:ext cx="12192000" cy="571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 Placeholder 2"/>
          <p:cNvSpPr txBox="1">
            <a:spLocks/>
          </p:cNvSpPr>
          <p:nvPr/>
        </p:nvSpPr>
        <p:spPr>
          <a:xfrm>
            <a:off x="4363742" y="6478683"/>
            <a:ext cx="3463048" cy="285750"/>
          </a:xfrm>
          <a:prstGeom prst="rect">
            <a:avLst/>
          </a:prstGeom>
        </p:spPr>
        <p:txBody>
          <a:bodyPr/>
          <a:lstStyle>
            <a:lvl1pPr marL="0" indent="0" algn="l" defTabSz="914400" rtl="0" eaLnBrk="1" latinLnBrk="0" hangingPunct="1">
              <a:lnSpc>
                <a:spcPct val="90000"/>
              </a:lnSpc>
              <a:spcBef>
                <a:spcPts val="1000"/>
              </a:spcBef>
              <a:buFontTx/>
              <a:buNone/>
              <a:defRPr sz="900" kern="1200" baseline="0">
                <a:solidFill>
                  <a:schemeClr val="accent1"/>
                </a:solidFill>
                <a:latin typeface="+mn-lt"/>
                <a:ea typeface="+mn-ea"/>
                <a:cs typeface="+mn-cs"/>
              </a:defRPr>
            </a:lvl1pPr>
            <a:lvl2pPr marL="457200" indent="0" algn="l" defTabSz="914400" rtl="0" eaLnBrk="1" latinLnBrk="0" hangingPunct="1">
              <a:lnSpc>
                <a:spcPct val="90000"/>
              </a:lnSpc>
              <a:spcBef>
                <a:spcPts val="500"/>
              </a:spcBef>
              <a:buFontTx/>
              <a:buNone/>
              <a:defRPr sz="11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Tx/>
              <a:buNone/>
              <a:defRPr sz="105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Tx/>
              <a:buNone/>
              <a:defRPr sz="10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UNCLASSIFIED / FOR OFFICIAL USE ONLY</a:t>
            </a:r>
          </a:p>
        </p:txBody>
      </p:sp>
      <p:pic>
        <p:nvPicPr>
          <p:cNvPr id="7" name="Picture 6"/>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0100930" y="6392159"/>
            <a:ext cx="1479820" cy="357607"/>
          </a:xfrm>
          <a:prstGeom prst="rect">
            <a:avLst/>
          </a:prstGeom>
        </p:spPr>
      </p:pic>
      <p:sp>
        <p:nvSpPr>
          <p:cNvPr id="8" name="TextBox 7"/>
          <p:cNvSpPr txBox="1"/>
          <p:nvPr/>
        </p:nvSpPr>
        <p:spPr>
          <a:xfrm>
            <a:off x="11582400" y="6464593"/>
            <a:ext cx="609600"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5264778-C0F2-4A1D-870D-8751F1230773}" type="slidenum">
              <a:rPr kumimoji="0" lang="en-US" sz="9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 Placeholder 2">
            <a:extLst>
              <a:ext uri="{FF2B5EF4-FFF2-40B4-BE49-F238E27FC236}">
                <a16:creationId xmlns:a16="http://schemas.microsoft.com/office/drawing/2014/main" id="{1AD91244-EBC1-47C3-B2CE-2472283ABE2A}"/>
              </a:ext>
            </a:extLst>
          </p:cNvPr>
          <p:cNvSpPr txBox="1">
            <a:spLocks/>
          </p:cNvSpPr>
          <p:nvPr/>
        </p:nvSpPr>
        <p:spPr>
          <a:xfrm>
            <a:off x="4361802" y="-35625"/>
            <a:ext cx="3463048" cy="285750"/>
          </a:xfrm>
          <a:prstGeom prst="rect">
            <a:avLst/>
          </a:prstGeom>
        </p:spPr>
        <p:txBody>
          <a:bodyPr/>
          <a:lstStyle>
            <a:lvl1pPr marL="0" indent="0" algn="l" defTabSz="914400" rtl="0" eaLnBrk="1" latinLnBrk="0" hangingPunct="1">
              <a:lnSpc>
                <a:spcPct val="90000"/>
              </a:lnSpc>
              <a:spcBef>
                <a:spcPts val="1000"/>
              </a:spcBef>
              <a:buFontTx/>
              <a:buNone/>
              <a:defRPr sz="900" kern="1200" baseline="0">
                <a:solidFill>
                  <a:schemeClr val="accent1"/>
                </a:solidFill>
                <a:latin typeface="+mn-lt"/>
                <a:ea typeface="+mn-ea"/>
                <a:cs typeface="+mn-cs"/>
              </a:defRPr>
            </a:lvl1pPr>
            <a:lvl2pPr marL="457200" indent="0" algn="l" defTabSz="914400" rtl="0" eaLnBrk="1" latinLnBrk="0" hangingPunct="1">
              <a:lnSpc>
                <a:spcPct val="90000"/>
              </a:lnSpc>
              <a:spcBef>
                <a:spcPts val="500"/>
              </a:spcBef>
              <a:buFontTx/>
              <a:buNone/>
              <a:defRPr sz="11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Tx/>
              <a:buNone/>
              <a:defRPr sz="105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Tx/>
              <a:buNone/>
              <a:defRPr sz="10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0" lang="en-US" sz="1050" b="0" i="0" u="none" strike="noStrike" kern="1200" cap="none" spc="0" normalizeH="0" baseline="0" noProof="0" dirty="0">
                <a:ln>
                  <a:noFill/>
                </a:ln>
                <a:solidFill>
                  <a:schemeClr val="tx2"/>
                </a:solidFill>
                <a:effectLst/>
                <a:uLnTx/>
                <a:uFillTx/>
                <a:latin typeface="Calibri" panose="020F0502020204030204"/>
                <a:ea typeface="+mn-ea"/>
                <a:cs typeface="+mn-cs"/>
              </a:rPr>
              <a:t>UNCLASSIFIED / FOR OFFICIAL USE ONLY</a:t>
            </a:r>
          </a:p>
        </p:txBody>
      </p:sp>
    </p:spTree>
    <p:extLst>
      <p:ext uri="{BB962C8B-B14F-4D97-AF65-F5344CB8AC3E}">
        <p14:creationId xmlns:p14="http://schemas.microsoft.com/office/powerpoint/2010/main" val="2563241345"/>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pos="384">
          <p15:clr>
            <a:srgbClr val="F26B43"/>
          </p15:clr>
        </p15:guide>
        <p15:guide id="3" pos="7296">
          <p15:clr>
            <a:srgbClr val="F26B43"/>
          </p15:clr>
        </p15:guide>
        <p15:guide id="4" orient="horz" pos="360">
          <p15:clr>
            <a:srgbClr val="F26B43"/>
          </p15:clr>
        </p15:guide>
        <p15:guide id="5" orient="horz" pos="2160">
          <p15:clr>
            <a:srgbClr val="F26B43"/>
          </p15:clr>
        </p15:guide>
        <p15:guide id="6" orient="horz" pos="396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66" name="Rectangle 46"/>
          <p:cNvSpPr>
            <a:spLocks noGrp="1" noChangeArrowheads="1"/>
          </p:cNvSpPr>
          <p:nvPr>
            <p:ph type="title"/>
          </p:nvPr>
        </p:nvSpPr>
        <p:spPr bwMode="auto">
          <a:xfrm>
            <a:off x="1928291" y="284166"/>
            <a:ext cx="8335433" cy="1011237"/>
          </a:xfrm>
          <a:prstGeom prst="rect">
            <a:avLst/>
          </a:prstGeom>
          <a:noFill/>
          <a:ln w="9525">
            <a:noFill/>
            <a:miter lim="800000"/>
            <a:headEnd/>
            <a:tailEnd/>
          </a:ln>
          <a:effectLst/>
        </p:spPr>
        <p:txBody>
          <a:bodyPr vert="horz" wrap="square" lIns="90475" tIns="44443" rIns="90475" bIns="44443" numCol="1" anchor="ctr" anchorCtr="0" compatLnSpc="1">
            <a:prstTxWarp prst="textNoShape">
              <a:avLst/>
            </a:prstTxWarp>
          </a:bodyPr>
          <a:lstStyle/>
          <a:p>
            <a:pPr lvl="0"/>
            <a:r>
              <a:rPr lang="en-US"/>
              <a:t>Click to edit Master title style</a:t>
            </a:r>
          </a:p>
        </p:txBody>
      </p:sp>
      <p:sp>
        <p:nvSpPr>
          <p:cNvPr id="5167" name="Rectangle 47"/>
          <p:cNvSpPr>
            <a:spLocks noGrp="1" noChangeArrowheads="1"/>
          </p:cNvSpPr>
          <p:nvPr>
            <p:ph type="body" idx="1"/>
          </p:nvPr>
        </p:nvSpPr>
        <p:spPr bwMode="auto">
          <a:xfrm>
            <a:off x="535517" y="1598613"/>
            <a:ext cx="11023600" cy="4564062"/>
          </a:xfrm>
          <a:prstGeom prst="rect">
            <a:avLst/>
          </a:prstGeom>
          <a:noFill/>
          <a:ln w="9525">
            <a:noFill/>
            <a:miter lim="800000"/>
            <a:headEnd/>
            <a:tailEnd/>
          </a:ln>
          <a:effectLst/>
        </p:spPr>
        <p:txBody>
          <a:bodyPr vert="horz" wrap="square" lIns="90475" tIns="44443" rIns="90475" bIns="44443" numCol="1" anchor="t" anchorCtr="0" compatLnSpc="1">
            <a:prstTxWarp prst="textNoShape">
              <a:avLst/>
            </a:prstTxWarp>
          </a:bodyPr>
          <a:lstStyle/>
          <a:p>
            <a:pPr lvl="0"/>
            <a:r>
              <a:rPr lang="en-US" dirty="0"/>
              <a:t>Click to edit Master text styles</a:t>
            </a:r>
          </a:p>
          <a:p>
            <a:pPr lvl="1"/>
            <a:r>
              <a:rPr lang="en-US"/>
              <a:t>Second level</a:t>
            </a:r>
          </a:p>
          <a:p>
            <a:pPr lvl="2"/>
            <a:r>
              <a:rPr lang="en-US"/>
              <a:t>Third level</a:t>
            </a:r>
          </a:p>
          <a:p>
            <a:pPr lvl="3"/>
            <a:r>
              <a:rPr lang="en-US" dirty="0"/>
              <a:t>Fourth level </a:t>
            </a:r>
          </a:p>
        </p:txBody>
      </p:sp>
      <p:grpSp>
        <p:nvGrpSpPr>
          <p:cNvPr id="5168" name="Group 48"/>
          <p:cNvGrpSpPr>
            <a:grpSpLocks/>
          </p:cNvGrpSpPr>
          <p:nvPr/>
        </p:nvGrpSpPr>
        <p:grpSpPr bwMode="auto">
          <a:xfrm>
            <a:off x="10301819" y="595330"/>
            <a:ext cx="1536700" cy="452437"/>
            <a:chOff x="4929" y="348"/>
            <a:chExt cx="728" cy="285"/>
          </a:xfrm>
        </p:grpSpPr>
        <p:sp>
          <p:nvSpPr>
            <p:cNvPr id="5169" name="Freeform 49"/>
            <p:cNvSpPr>
              <a:spLocks/>
            </p:cNvSpPr>
            <p:nvPr/>
          </p:nvSpPr>
          <p:spPr bwMode="auto">
            <a:xfrm>
              <a:off x="4929" y="453"/>
              <a:ext cx="728" cy="180"/>
            </a:xfrm>
            <a:custGeom>
              <a:avLst/>
              <a:gdLst/>
              <a:ahLst/>
              <a:cxnLst>
                <a:cxn ang="0">
                  <a:pos x="355" y="179"/>
                </a:cxn>
                <a:cxn ang="0">
                  <a:pos x="727" y="0"/>
                </a:cxn>
                <a:cxn ang="0">
                  <a:pos x="0" y="10"/>
                </a:cxn>
                <a:cxn ang="0">
                  <a:pos x="664" y="17"/>
                </a:cxn>
                <a:cxn ang="0">
                  <a:pos x="355" y="179"/>
                </a:cxn>
              </a:cxnLst>
              <a:rect l="0" t="0" r="r" b="b"/>
              <a:pathLst>
                <a:path w="728" h="180">
                  <a:moveTo>
                    <a:pt x="355" y="179"/>
                  </a:moveTo>
                  <a:lnTo>
                    <a:pt x="727" y="0"/>
                  </a:lnTo>
                  <a:lnTo>
                    <a:pt x="0" y="10"/>
                  </a:lnTo>
                  <a:lnTo>
                    <a:pt x="664" y="17"/>
                  </a:lnTo>
                  <a:lnTo>
                    <a:pt x="355" y="179"/>
                  </a:lnTo>
                </a:path>
              </a:pathLst>
            </a:custGeom>
            <a:solidFill>
              <a:srgbClr val="0033CC"/>
            </a:solidFill>
            <a:ln w="6350" cap="rnd" cmpd="sng">
              <a:solidFill>
                <a:srgbClr val="0033CC"/>
              </a:solidFill>
              <a:prstDash val="solid"/>
              <a:round/>
              <a:headEnd type="none" w="med" len="med"/>
              <a:tailEnd type="none" w="med" len="med"/>
            </a:ln>
            <a:effectLst/>
          </p:spPr>
          <p:txBody>
            <a:bodyPr/>
            <a:lstStyle/>
            <a:p>
              <a:endParaRPr lang="en-US" sz="1800" dirty="0">
                <a:solidFill>
                  <a:srgbClr val="000000"/>
                </a:solidFill>
                <a:latin typeface="Arial" charset="0"/>
              </a:endParaRPr>
            </a:p>
          </p:txBody>
        </p:sp>
        <p:sp>
          <p:nvSpPr>
            <p:cNvPr id="5170" name="Freeform 50"/>
            <p:cNvSpPr>
              <a:spLocks/>
            </p:cNvSpPr>
            <p:nvPr/>
          </p:nvSpPr>
          <p:spPr bwMode="auto">
            <a:xfrm>
              <a:off x="5382" y="348"/>
              <a:ext cx="171" cy="265"/>
            </a:xfrm>
            <a:custGeom>
              <a:avLst/>
              <a:gdLst/>
              <a:ahLst/>
              <a:cxnLst>
                <a:cxn ang="0">
                  <a:pos x="0" y="182"/>
                </a:cxn>
                <a:cxn ang="0">
                  <a:pos x="170" y="0"/>
                </a:cxn>
                <a:cxn ang="0">
                  <a:pos x="103" y="264"/>
                </a:cxn>
                <a:cxn ang="0">
                  <a:pos x="141" y="50"/>
                </a:cxn>
                <a:cxn ang="0">
                  <a:pos x="0" y="182"/>
                </a:cxn>
              </a:cxnLst>
              <a:rect l="0" t="0" r="r" b="b"/>
              <a:pathLst>
                <a:path w="171" h="265">
                  <a:moveTo>
                    <a:pt x="0" y="182"/>
                  </a:moveTo>
                  <a:lnTo>
                    <a:pt x="170" y="0"/>
                  </a:lnTo>
                  <a:lnTo>
                    <a:pt x="103" y="264"/>
                  </a:lnTo>
                  <a:lnTo>
                    <a:pt x="141" y="50"/>
                  </a:lnTo>
                  <a:lnTo>
                    <a:pt x="0" y="182"/>
                  </a:lnTo>
                </a:path>
              </a:pathLst>
            </a:custGeom>
            <a:solidFill>
              <a:srgbClr val="0033CC"/>
            </a:solidFill>
            <a:ln w="6350" cap="rnd" cmpd="sng">
              <a:solidFill>
                <a:srgbClr val="0033CC"/>
              </a:solidFill>
              <a:prstDash val="solid"/>
              <a:round/>
              <a:headEnd type="none" w="med" len="med"/>
              <a:tailEnd type="none" w="med" len="med"/>
            </a:ln>
            <a:effectLst/>
          </p:spPr>
          <p:txBody>
            <a:bodyPr/>
            <a:lstStyle/>
            <a:p>
              <a:endParaRPr lang="en-US" sz="1800" dirty="0">
                <a:solidFill>
                  <a:srgbClr val="000000"/>
                </a:solidFill>
                <a:latin typeface="Arial" charset="0"/>
              </a:endParaRPr>
            </a:p>
          </p:txBody>
        </p:sp>
      </p:grpSp>
      <p:sp>
        <p:nvSpPr>
          <p:cNvPr id="5178" name="Text Box 58"/>
          <p:cNvSpPr txBox="1">
            <a:spLocks noChangeArrowheads="1"/>
          </p:cNvSpPr>
          <p:nvPr/>
        </p:nvSpPr>
        <p:spPr bwMode="auto">
          <a:xfrm>
            <a:off x="10845803" y="6442075"/>
            <a:ext cx="876300" cy="228600"/>
          </a:xfrm>
          <a:prstGeom prst="rect">
            <a:avLst/>
          </a:prstGeom>
          <a:noFill/>
          <a:ln w="9525">
            <a:noFill/>
            <a:miter lim="800000"/>
            <a:headEnd/>
            <a:tailEnd/>
          </a:ln>
          <a:effectLst/>
        </p:spPr>
        <p:txBody>
          <a:bodyPr lIns="91426" tIns="45713" rIns="91426" bIns="45713">
            <a:spAutoFit/>
          </a:bodyPr>
          <a:lstStyle/>
          <a:p>
            <a:pPr algn="r" eaLnBrk="0" hangingPunct="0">
              <a:spcBef>
                <a:spcPct val="50000"/>
              </a:spcBef>
              <a:buClr>
                <a:srgbClr val="808080"/>
              </a:buClr>
              <a:buSzPct val="78000"/>
              <a:buFont typeface="ZapfDingbats" pitchFamily="82" charset="2"/>
              <a:buNone/>
            </a:pPr>
            <a:fld id="{6C299188-EA11-4A93-B8E1-99013D545C4B}" type="slidenum">
              <a:rPr lang="en-US" sz="900">
                <a:solidFill>
                  <a:srgbClr val="0033CC"/>
                </a:solidFill>
                <a:latin typeface="Arial" charset="0"/>
              </a:rPr>
              <a:pPr algn="r" eaLnBrk="0" hangingPunct="0">
                <a:spcBef>
                  <a:spcPct val="50000"/>
                </a:spcBef>
                <a:buClr>
                  <a:srgbClr val="808080"/>
                </a:buClr>
                <a:buSzPct val="78000"/>
                <a:buFont typeface="ZapfDingbats" pitchFamily="82" charset="2"/>
                <a:buNone/>
              </a:pPr>
              <a:t>‹#›</a:t>
            </a:fld>
            <a:endParaRPr lang="en-US" sz="900" dirty="0">
              <a:solidFill>
                <a:srgbClr val="0033CC"/>
              </a:solidFill>
              <a:latin typeface="Arial" charset="0"/>
            </a:endParaRPr>
          </a:p>
        </p:txBody>
      </p:sp>
      <p:pic>
        <p:nvPicPr>
          <p:cNvPr id="15" name="Picture 7" descr="THAAD logo revised 4-13-11.png"/>
          <p:cNvPicPr>
            <a:picLocks noChangeAspect="1"/>
          </p:cNvPicPr>
          <p:nvPr/>
        </p:nvPicPr>
        <p:blipFill>
          <a:blip r:embed="rId12" cstate="print"/>
          <a:srcRect/>
          <a:stretch>
            <a:fillRect/>
          </a:stretch>
        </p:blipFill>
        <p:spPr bwMode="auto">
          <a:xfrm>
            <a:off x="555813" y="305695"/>
            <a:ext cx="1290914" cy="1097280"/>
          </a:xfrm>
          <a:prstGeom prst="rect">
            <a:avLst/>
          </a:prstGeom>
          <a:noFill/>
          <a:ln w="9525">
            <a:noFill/>
            <a:miter lim="800000"/>
            <a:headEnd/>
            <a:tailEnd/>
          </a:ln>
        </p:spPr>
      </p:pic>
      <p:cxnSp>
        <p:nvCxnSpPr>
          <p:cNvPr id="16" name="Straight Connector 15"/>
          <p:cNvCxnSpPr/>
          <p:nvPr/>
        </p:nvCxnSpPr>
        <p:spPr>
          <a:xfrm>
            <a:off x="1846727" y="1371600"/>
            <a:ext cx="8534400" cy="0"/>
          </a:xfrm>
          <a:prstGeom prst="line">
            <a:avLst/>
          </a:prstGeom>
          <a:ln w="28575">
            <a:solidFill>
              <a:srgbClr val="0033CC"/>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32781CF-FB5D-43F4-90EB-4F169DAF6F8C}"/>
              </a:ext>
            </a:extLst>
          </p:cNvPr>
          <p:cNvSpPr txBox="1"/>
          <p:nvPr/>
        </p:nvSpPr>
        <p:spPr>
          <a:xfrm>
            <a:off x="4390191" y="28697"/>
            <a:ext cx="2558714" cy="276999"/>
          </a:xfrm>
          <a:prstGeom prst="rect">
            <a:avLst/>
          </a:prstGeom>
          <a:noFill/>
        </p:spPr>
        <p:txBody>
          <a:bodyPr wrap="none" rtlCol="0">
            <a:spAutoFit/>
          </a:bodyPr>
          <a:lstStyle/>
          <a:p>
            <a:r>
              <a:rPr lang="en-US" sz="1200" i="1" dirty="0"/>
              <a:t>Unclassified / For Official Use Only</a:t>
            </a:r>
          </a:p>
        </p:txBody>
      </p:sp>
      <p:sp>
        <p:nvSpPr>
          <p:cNvPr id="12" name="TextBox 11">
            <a:extLst>
              <a:ext uri="{FF2B5EF4-FFF2-40B4-BE49-F238E27FC236}">
                <a16:creationId xmlns:a16="http://schemas.microsoft.com/office/drawing/2014/main" id="{01323D00-CDF8-4236-B8DA-77075187314C}"/>
              </a:ext>
            </a:extLst>
          </p:cNvPr>
          <p:cNvSpPr txBox="1"/>
          <p:nvPr/>
        </p:nvSpPr>
        <p:spPr>
          <a:xfrm>
            <a:off x="4408117" y="6590881"/>
            <a:ext cx="2558714" cy="276999"/>
          </a:xfrm>
          <a:prstGeom prst="rect">
            <a:avLst/>
          </a:prstGeom>
          <a:noFill/>
        </p:spPr>
        <p:txBody>
          <a:bodyPr wrap="none" rtlCol="0">
            <a:spAutoFit/>
          </a:bodyPr>
          <a:lstStyle/>
          <a:p>
            <a:r>
              <a:rPr lang="en-US" sz="1200" i="1" dirty="0"/>
              <a:t>Unclassified / For Official Use Only</a:t>
            </a:r>
          </a:p>
        </p:txBody>
      </p:sp>
    </p:spTree>
    <p:extLst>
      <p:ext uri="{BB962C8B-B14F-4D97-AF65-F5344CB8AC3E}">
        <p14:creationId xmlns:p14="http://schemas.microsoft.com/office/powerpoint/2010/main" val="1672502111"/>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Lst>
  <p:hf sldNum="0" hdr="0" dt="0"/>
  <p:txStyles>
    <p:titleStyle>
      <a:lvl1pPr algn="ctr" rtl="0" eaLnBrk="1" fontAlgn="base" hangingPunct="1">
        <a:spcBef>
          <a:spcPct val="0"/>
        </a:spcBef>
        <a:spcAft>
          <a:spcPct val="0"/>
        </a:spcAft>
        <a:defRPr sz="2400" b="1">
          <a:solidFill>
            <a:srgbClr val="0033CC"/>
          </a:solidFill>
          <a:latin typeface="+mj-lt"/>
          <a:ea typeface="+mj-ea"/>
          <a:cs typeface="+mj-cs"/>
        </a:defRPr>
      </a:lvl1pPr>
      <a:lvl2pPr algn="ctr" rtl="0" eaLnBrk="1" fontAlgn="base" hangingPunct="1">
        <a:spcBef>
          <a:spcPct val="0"/>
        </a:spcBef>
        <a:spcAft>
          <a:spcPct val="0"/>
        </a:spcAft>
        <a:defRPr sz="2400" b="1">
          <a:solidFill>
            <a:srgbClr val="0033CC"/>
          </a:solidFill>
          <a:latin typeface="Arial" charset="0"/>
        </a:defRPr>
      </a:lvl2pPr>
      <a:lvl3pPr algn="ctr" rtl="0" eaLnBrk="1" fontAlgn="base" hangingPunct="1">
        <a:spcBef>
          <a:spcPct val="0"/>
        </a:spcBef>
        <a:spcAft>
          <a:spcPct val="0"/>
        </a:spcAft>
        <a:defRPr sz="2400" b="1">
          <a:solidFill>
            <a:srgbClr val="0033CC"/>
          </a:solidFill>
          <a:latin typeface="Arial" charset="0"/>
        </a:defRPr>
      </a:lvl3pPr>
      <a:lvl4pPr algn="ctr" rtl="0" eaLnBrk="1" fontAlgn="base" hangingPunct="1">
        <a:spcBef>
          <a:spcPct val="0"/>
        </a:spcBef>
        <a:spcAft>
          <a:spcPct val="0"/>
        </a:spcAft>
        <a:defRPr sz="2400" b="1">
          <a:solidFill>
            <a:srgbClr val="0033CC"/>
          </a:solidFill>
          <a:latin typeface="Arial" charset="0"/>
        </a:defRPr>
      </a:lvl4pPr>
      <a:lvl5pPr algn="ctr" rtl="0" eaLnBrk="1" fontAlgn="base" hangingPunct="1">
        <a:spcBef>
          <a:spcPct val="0"/>
        </a:spcBef>
        <a:spcAft>
          <a:spcPct val="0"/>
        </a:spcAft>
        <a:defRPr sz="2400" b="1">
          <a:solidFill>
            <a:srgbClr val="0033CC"/>
          </a:solidFill>
          <a:latin typeface="Arial" charset="0"/>
        </a:defRPr>
      </a:lvl5pPr>
      <a:lvl6pPr marL="457200" algn="ctr" rtl="0" eaLnBrk="1" fontAlgn="base" hangingPunct="1">
        <a:spcBef>
          <a:spcPct val="0"/>
        </a:spcBef>
        <a:spcAft>
          <a:spcPct val="0"/>
        </a:spcAft>
        <a:defRPr sz="2400" b="1">
          <a:solidFill>
            <a:srgbClr val="0033CC"/>
          </a:solidFill>
          <a:latin typeface="Arial" charset="0"/>
        </a:defRPr>
      </a:lvl6pPr>
      <a:lvl7pPr marL="914400" algn="ctr" rtl="0" eaLnBrk="1" fontAlgn="base" hangingPunct="1">
        <a:spcBef>
          <a:spcPct val="0"/>
        </a:spcBef>
        <a:spcAft>
          <a:spcPct val="0"/>
        </a:spcAft>
        <a:defRPr sz="2400" b="1">
          <a:solidFill>
            <a:srgbClr val="0033CC"/>
          </a:solidFill>
          <a:latin typeface="Arial" charset="0"/>
        </a:defRPr>
      </a:lvl7pPr>
      <a:lvl8pPr marL="1371600" algn="ctr" rtl="0" eaLnBrk="1" fontAlgn="base" hangingPunct="1">
        <a:spcBef>
          <a:spcPct val="0"/>
        </a:spcBef>
        <a:spcAft>
          <a:spcPct val="0"/>
        </a:spcAft>
        <a:defRPr sz="2400" b="1">
          <a:solidFill>
            <a:srgbClr val="0033CC"/>
          </a:solidFill>
          <a:latin typeface="Arial" charset="0"/>
        </a:defRPr>
      </a:lvl8pPr>
      <a:lvl9pPr marL="1828800" algn="ctr" rtl="0" eaLnBrk="1" fontAlgn="base" hangingPunct="1">
        <a:spcBef>
          <a:spcPct val="0"/>
        </a:spcBef>
        <a:spcAft>
          <a:spcPct val="0"/>
        </a:spcAft>
        <a:defRPr sz="2400" b="1">
          <a:solidFill>
            <a:srgbClr val="0033CC"/>
          </a:solidFill>
          <a:latin typeface="Arial" charset="0"/>
        </a:defRPr>
      </a:lvl9pPr>
    </p:titleStyle>
    <p:bodyStyle>
      <a:lvl1pPr marL="344488" indent="-344488" algn="l" rtl="0" eaLnBrk="1" fontAlgn="base" hangingPunct="1">
        <a:spcBef>
          <a:spcPct val="20000"/>
        </a:spcBef>
        <a:spcAft>
          <a:spcPct val="0"/>
        </a:spcAft>
        <a:buFont typeface="ZapfDingbats" pitchFamily="82" charset="2"/>
        <a:buChar char="o"/>
        <a:defRPr sz="2000" b="1">
          <a:solidFill>
            <a:srgbClr val="0033CC"/>
          </a:solidFill>
          <a:latin typeface="+mn-lt"/>
          <a:ea typeface="+mn-ea"/>
          <a:cs typeface="+mn-cs"/>
        </a:defRPr>
      </a:lvl1pPr>
      <a:lvl2pPr marL="741363" indent="-284163" algn="l" rtl="0" eaLnBrk="1" fontAlgn="base" hangingPunct="1">
        <a:spcBef>
          <a:spcPct val="20000"/>
        </a:spcBef>
        <a:spcAft>
          <a:spcPct val="0"/>
        </a:spcAft>
        <a:buFont typeface="Symbol" pitchFamily="18" charset="2"/>
        <a:buChar char="·"/>
        <a:defRPr>
          <a:solidFill>
            <a:srgbClr val="0033CC"/>
          </a:solidFill>
          <a:latin typeface="+mn-lt"/>
        </a:defRPr>
      </a:lvl2pPr>
      <a:lvl3pPr marL="1143000" indent="-228600" algn="l" rtl="0" eaLnBrk="1" fontAlgn="base" hangingPunct="1">
        <a:spcBef>
          <a:spcPct val="20000"/>
        </a:spcBef>
        <a:spcAft>
          <a:spcPct val="0"/>
        </a:spcAft>
        <a:buFont typeface="Arial" pitchFamily="34" charset="0"/>
        <a:buChar char="­"/>
        <a:defRPr sz="1600">
          <a:solidFill>
            <a:srgbClr val="0033CC"/>
          </a:solidFill>
          <a:latin typeface="+mn-lt"/>
        </a:defRPr>
      </a:lvl3pPr>
      <a:lvl4pPr marL="1598613" indent="-225425" algn="l" rtl="0" eaLnBrk="1" fontAlgn="base" hangingPunct="1">
        <a:spcBef>
          <a:spcPct val="20000"/>
        </a:spcBef>
        <a:spcAft>
          <a:spcPct val="0"/>
        </a:spcAft>
        <a:buFont typeface="Arial" charset="0"/>
        <a:buChar char="»"/>
        <a:defRPr sz="1400">
          <a:solidFill>
            <a:srgbClr val="0033CC"/>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66" name="Rectangle 46"/>
          <p:cNvSpPr>
            <a:spLocks noGrp="1" noChangeArrowheads="1"/>
          </p:cNvSpPr>
          <p:nvPr>
            <p:ph type="title"/>
          </p:nvPr>
        </p:nvSpPr>
        <p:spPr bwMode="auto">
          <a:xfrm>
            <a:off x="1928285" y="284163"/>
            <a:ext cx="8335433" cy="1143000"/>
          </a:xfrm>
          <a:prstGeom prst="rect">
            <a:avLst/>
          </a:prstGeom>
          <a:noFill/>
          <a:ln w="9525">
            <a:noFill/>
            <a:miter lim="800000"/>
            <a:headEnd/>
            <a:tailEnd/>
          </a:ln>
          <a:effectLst/>
        </p:spPr>
        <p:txBody>
          <a:bodyPr vert="horz" wrap="square" lIns="90475" tIns="44443" rIns="90475" bIns="44443" numCol="1" anchor="ctr" anchorCtr="0" compatLnSpc="1">
            <a:prstTxWarp prst="textNoShape">
              <a:avLst/>
            </a:prstTxWarp>
          </a:bodyPr>
          <a:lstStyle/>
          <a:p>
            <a:pPr lvl="0"/>
            <a:r>
              <a:rPr lang="en-US"/>
              <a:t>Click to edit Master title style</a:t>
            </a:r>
          </a:p>
        </p:txBody>
      </p:sp>
      <p:sp>
        <p:nvSpPr>
          <p:cNvPr id="5167" name="Rectangle 47"/>
          <p:cNvSpPr>
            <a:spLocks noGrp="1" noChangeArrowheads="1"/>
          </p:cNvSpPr>
          <p:nvPr>
            <p:ph type="body" idx="1"/>
          </p:nvPr>
        </p:nvSpPr>
        <p:spPr bwMode="auto">
          <a:xfrm>
            <a:off x="535517" y="1598613"/>
            <a:ext cx="11023600" cy="4564062"/>
          </a:xfrm>
          <a:prstGeom prst="rect">
            <a:avLst/>
          </a:prstGeom>
          <a:noFill/>
          <a:ln w="9525">
            <a:noFill/>
            <a:miter lim="800000"/>
            <a:headEnd/>
            <a:tailEnd/>
          </a:ln>
          <a:effectLst/>
        </p:spPr>
        <p:txBody>
          <a:bodyPr vert="horz" wrap="square" lIns="90475" tIns="44443" rIns="90475" bIns="4444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 </a:t>
            </a:r>
          </a:p>
        </p:txBody>
      </p:sp>
      <p:grpSp>
        <p:nvGrpSpPr>
          <p:cNvPr id="5168" name="Group 48"/>
          <p:cNvGrpSpPr>
            <a:grpSpLocks/>
          </p:cNvGrpSpPr>
          <p:nvPr/>
        </p:nvGrpSpPr>
        <p:grpSpPr bwMode="auto">
          <a:xfrm>
            <a:off x="10519834" y="142877"/>
            <a:ext cx="1536700" cy="452437"/>
            <a:chOff x="4929" y="348"/>
            <a:chExt cx="728" cy="285"/>
          </a:xfrm>
        </p:grpSpPr>
        <p:sp>
          <p:nvSpPr>
            <p:cNvPr id="5169" name="Freeform 49"/>
            <p:cNvSpPr>
              <a:spLocks/>
            </p:cNvSpPr>
            <p:nvPr/>
          </p:nvSpPr>
          <p:spPr bwMode="auto">
            <a:xfrm>
              <a:off x="4929" y="453"/>
              <a:ext cx="728" cy="180"/>
            </a:xfrm>
            <a:custGeom>
              <a:avLst/>
              <a:gdLst/>
              <a:ahLst/>
              <a:cxnLst>
                <a:cxn ang="0">
                  <a:pos x="355" y="179"/>
                </a:cxn>
                <a:cxn ang="0">
                  <a:pos x="727" y="0"/>
                </a:cxn>
                <a:cxn ang="0">
                  <a:pos x="0" y="10"/>
                </a:cxn>
                <a:cxn ang="0">
                  <a:pos x="664" y="17"/>
                </a:cxn>
                <a:cxn ang="0">
                  <a:pos x="355" y="179"/>
                </a:cxn>
              </a:cxnLst>
              <a:rect l="0" t="0" r="r" b="b"/>
              <a:pathLst>
                <a:path w="728" h="180">
                  <a:moveTo>
                    <a:pt x="355" y="179"/>
                  </a:moveTo>
                  <a:lnTo>
                    <a:pt x="727" y="0"/>
                  </a:lnTo>
                  <a:lnTo>
                    <a:pt x="0" y="10"/>
                  </a:lnTo>
                  <a:lnTo>
                    <a:pt x="664" y="17"/>
                  </a:lnTo>
                  <a:lnTo>
                    <a:pt x="355" y="179"/>
                  </a:lnTo>
                </a:path>
              </a:pathLst>
            </a:custGeom>
            <a:solidFill>
              <a:srgbClr val="0033CC"/>
            </a:solidFill>
            <a:ln w="6350" cap="rnd" cmpd="sng">
              <a:solidFill>
                <a:srgbClr val="0033CC"/>
              </a:solidFill>
              <a:prstDash val="solid"/>
              <a:round/>
              <a:headEnd type="none" w="med" len="med"/>
              <a:tailEnd type="none" w="med" len="med"/>
            </a:ln>
            <a:effectLst/>
          </p:spPr>
          <p:txBody>
            <a:bodyPr/>
            <a:lstStyle/>
            <a:p>
              <a:endParaRPr lang="en-US" sz="1800" b="0">
                <a:solidFill>
                  <a:srgbClr val="000000"/>
                </a:solidFill>
              </a:endParaRPr>
            </a:p>
          </p:txBody>
        </p:sp>
        <p:sp>
          <p:nvSpPr>
            <p:cNvPr id="5170" name="Freeform 50"/>
            <p:cNvSpPr>
              <a:spLocks/>
            </p:cNvSpPr>
            <p:nvPr/>
          </p:nvSpPr>
          <p:spPr bwMode="auto">
            <a:xfrm>
              <a:off x="5382" y="348"/>
              <a:ext cx="171" cy="265"/>
            </a:xfrm>
            <a:custGeom>
              <a:avLst/>
              <a:gdLst/>
              <a:ahLst/>
              <a:cxnLst>
                <a:cxn ang="0">
                  <a:pos x="0" y="182"/>
                </a:cxn>
                <a:cxn ang="0">
                  <a:pos x="170" y="0"/>
                </a:cxn>
                <a:cxn ang="0">
                  <a:pos x="103" y="264"/>
                </a:cxn>
                <a:cxn ang="0">
                  <a:pos x="141" y="50"/>
                </a:cxn>
                <a:cxn ang="0">
                  <a:pos x="0" y="182"/>
                </a:cxn>
              </a:cxnLst>
              <a:rect l="0" t="0" r="r" b="b"/>
              <a:pathLst>
                <a:path w="171" h="265">
                  <a:moveTo>
                    <a:pt x="0" y="182"/>
                  </a:moveTo>
                  <a:lnTo>
                    <a:pt x="170" y="0"/>
                  </a:lnTo>
                  <a:lnTo>
                    <a:pt x="103" y="264"/>
                  </a:lnTo>
                  <a:lnTo>
                    <a:pt x="141" y="50"/>
                  </a:lnTo>
                  <a:lnTo>
                    <a:pt x="0" y="182"/>
                  </a:lnTo>
                </a:path>
              </a:pathLst>
            </a:custGeom>
            <a:solidFill>
              <a:srgbClr val="0033CC"/>
            </a:solidFill>
            <a:ln w="6350" cap="rnd" cmpd="sng">
              <a:solidFill>
                <a:srgbClr val="0033CC"/>
              </a:solidFill>
              <a:prstDash val="solid"/>
              <a:round/>
              <a:headEnd type="none" w="med" len="med"/>
              <a:tailEnd type="none" w="med" len="med"/>
            </a:ln>
            <a:effectLst/>
          </p:spPr>
          <p:txBody>
            <a:bodyPr/>
            <a:lstStyle/>
            <a:p>
              <a:endParaRPr lang="en-US" sz="1800" b="0">
                <a:solidFill>
                  <a:srgbClr val="000000"/>
                </a:solidFill>
              </a:endParaRPr>
            </a:p>
          </p:txBody>
        </p:sp>
      </p:grpSp>
      <p:grpSp>
        <p:nvGrpSpPr>
          <p:cNvPr id="5171" name="Group 51"/>
          <p:cNvGrpSpPr>
            <a:grpSpLocks/>
          </p:cNvGrpSpPr>
          <p:nvPr/>
        </p:nvGrpSpPr>
        <p:grpSpPr bwMode="auto">
          <a:xfrm>
            <a:off x="869951" y="6218250"/>
            <a:ext cx="9601200" cy="261938"/>
            <a:chOff x="464" y="3989"/>
            <a:chExt cx="4536" cy="165"/>
          </a:xfrm>
        </p:grpSpPr>
        <p:sp>
          <p:nvSpPr>
            <p:cNvPr id="5172" name="Line 52"/>
            <p:cNvSpPr>
              <a:spLocks noChangeShapeType="1"/>
            </p:cNvSpPr>
            <p:nvPr/>
          </p:nvSpPr>
          <p:spPr bwMode="auto">
            <a:xfrm>
              <a:off x="464" y="4047"/>
              <a:ext cx="3592" cy="0"/>
            </a:xfrm>
            <a:prstGeom prst="line">
              <a:avLst/>
            </a:prstGeom>
            <a:noFill/>
            <a:ln w="9525">
              <a:solidFill>
                <a:srgbClr val="FC0128"/>
              </a:solidFill>
              <a:round/>
              <a:headEnd/>
              <a:tailEnd/>
            </a:ln>
            <a:effectLst/>
          </p:spPr>
          <p:txBody>
            <a:bodyPr wrap="none" anchor="ctr"/>
            <a:lstStyle/>
            <a:p>
              <a:endParaRPr lang="en-US" sz="1800" b="0">
                <a:solidFill>
                  <a:srgbClr val="000000"/>
                </a:solidFill>
              </a:endParaRPr>
            </a:p>
          </p:txBody>
        </p:sp>
        <p:grpSp>
          <p:nvGrpSpPr>
            <p:cNvPr id="5173" name="Group 53"/>
            <p:cNvGrpSpPr>
              <a:grpSpLocks/>
            </p:cNvGrpSpPr>
            <p:nvPr/>
          </p:nvGrpSpPr>
          <p:grpSpPr bwMode="auto">
            <a:xfrm>
              <a:off x="464" y="3989"/>
              <a:ext cx="4536" cy="165"/>
              <a:chOff x="464" y="3989"/>
              <a:chExt cx="4536" cy="165"/>
            </a:xfrm>
          </p:grpSpPr>
          <p:sp>
            <p:nvSpPr>
              <p:cNvPr id="5174" name="Text Box 54"/>
              <p:cNvSpPr txBox="1">
                <a:spLocks noChangeArrowheads="1"/>
              </p:cNvSpPr>
              <p:nvPr/>
            </p:nvSpPr>
            <p:spPr bwMode="auto">
              <a:xfrm>
                <a:off x="4030" y="3989"/>
                <a:ext cx="970" cy="165"/>
              </a:xfrm>
              <a:prstGeom prst="rect">
                <a:avLst/>
              </a:prstGeom>
              <a:noFill/>
              <a:ln w="9525">
                <a:noFill/>
                <a:miter lim="800000"/>
                <a:headEnd/>
                <a:tailEnd/>
              </a:ln>
              <a:effectLst/>
            </p:spPr>
            <p:txBody>
              <a:bodyPr wrap="none" lIns="91426" tIns="45713" rIns="91426" bIns="45713">
                <a:spAutoFit/>
              </a:bodyPr>
              <a:lstStyle/>
              <a:p>
                <a:pPr eaLnBrk="0" hangingPunct="0">
                  <a:buClr>
                    <a:srgbClr val="808080"/>
                  </a:buClr>
                  <a:buSzPct val="78000"/>
                  <a:buFont typeface="ZapfDingbats" pitchFamily="82" charset="2"/>
                  <a:buNone/>
                </a:pPr>
                <a:r>
                  <a:rPr lang="en-US" sz="1100" i="1">
                    <a:solidFill>
                      <a:srgbClr val="0033CC"/>
                    </a:solidFill>
                  </a:rPr>
                  <a:t>Excellence in Missile Defense</a:t>
                </a:r>
              </a:p>
            </p:txBody>
          </p:sp>
          <p:sp>
            <p:nvSpPr>
              <p:cNvPr id="5175" name="Line 55"/>
              <p:cNvSpPr>
                <a:spLocks noChangeShapeType="1"/>
              </p:cNvSpPr>
              <p:nvPr/>
            </p:nvSpPr>
            <p:spPr bwMode="auto">
              <a:xfrm>
                <a:off x="464" y="4071"/>
                <a:ext cx="3592" cy="0"/>
              </a:xfrm>
              <a:prstGeom prst="line">
                <a:avLst/>
              </a:prstGeom>
              <a:noFill/>
              <a:ln w="9525">
                <a:solidFill>
                  <a:srgbClr val="0000CC"/>
                </a:solidFill>
                <a:round/>
                <a:headEnd/>
                <a:tailEnd/>
              </a:ln>
              <a:effectLst/>
            </p:spPr>
            <p:txBody>
              <a:bodyPr wrap="none" anchor="ctr"/>
              <a:lstStyle/>
              <a:p>
                <a:endParaRPr lang="en-US" sz="1800" b="0">
                  <a:solidFill>
                    <a:srgbClr val="000000"/>
                  </a:solidFill>
                </a:endParaRPr>
              </a:p>
            </p:txBody>
          </p:sp>
        </p:grpSp>
        <p:sp>
          <p:nvSpPr>
            <p:cNvPr id="5176" name="Line 56"/>
            <p:cNvSpPr>
              <a:spLocks noChangeShapeType="1"/>
            </p:cNvSpPr>
            <p:nvPr/>
          </p:nvSpPr>
          <p:spPr bwMode="auto">
            <a:xfrm>
              <a:off x="464" y="4095"/>
              <a:ext cx="3592" cy="0"/>
            </a:xfrm>
            <a:prstGeom prst="line">
              <a:avLst/>
            </a:prstGeom>
            <a:noFill/>
            <a:ln w="9525">
              <a:solidFill>
                <a:srgbClr val="0590F9"/>
              </a:solidFill>
              <a:round/>
              <a:headEnd/>
              <a:tailEnd/>
            </a:ln>
            <a:effectLst/>
          </p:spPr>
          <p:txBody>
            <a:bodyPr wrap="none" anchor="ctr"/>
            <a:lstStyle/>
            <a:p>
              <a:endParaRPr lang="en-US" sz="1800" b="0">
                <a:solidFill>
                  <a:srgbClr val="000000"/>
                </a:solidFill>
              </a:endParaRPr>
            </a:p>
          </p:txBody>
        </p:sp>
      </p:grpSp>
      <p:sp>
        <p:nvSpPr>
          <p:cNvPr id="5178" name="Text Box 58"/>
          <p:cNvSpPr txBox="1">
            <a:spLocks noChangeArrowheads="1"/>
          </p:cNvSpPr>
          <p:nvPr/>
        </p:nvSpPr>
        <p:spPr bwMode="auto">
          <a:xfrm>
            <a:off x="11315701" y="6617335"/>
            <a:ext cx="876300" cy="228600"/>
          </a:xfrm>
          <a:prstGeom prst="rect">
            <a:avLst/>
          </a:prstGeom>
          <a:noFill/>
          <a:ln w="9525">
            <a:noFill/>
            <a:miter lim="800000"/>
            <a:headEnd/>
            <a:tailEnd/>
          </a:ln>
          <a:effectLst/>
        </p:spPr>
        <p:txBody>
          <a:bodyPr lIns="91426" tIns="45713" rIns="91426" bIns="45713">
            <a:spAutoFit/>
          </a:bodyPr>
          <a:lstStyle/>
          <a:p>
            <a:pPr algn="r" eaLnBrk="0" hangingPunct="0">
              <a:spcBef>
                <a:spcPct val="50000"/>
              </a:spcBef>
              <a:buClr>
                <a:srgbClr val="808080"/>
              </a:buClr>
              <a:buSzPct val="78000"/>
              <a:buFont typeface="ZapfDingbats" pitchFamily="82" charset="2"/>
              <a:buNone/>
            </a:pPr>
            <a:fld id="{6C299188-EA11-4A93-B8E1-99013D545C4B}" type="slidenum">
              <a:rPr lang="en-US" sz="900" b="0">
                <a:solidFill>
                  <a:srgbClr val="0033CC"/>
                </a:solidFill>
              </a:rPr>
              <a:pPr algn="r" eaLnBrk="0" hangingPunct="0">
                <a:spcBef>
                  <a:spcPct val="50000"/>
                </a:spcBef>
                <a:buClr>
                  <a:srgbClr val="808080"/>
                </a:buClr>
                <a:buSzPct val="78000"/>
                <a:buFont typeface="ZapfDingbats" pitchFamily="82" charset="2"/>
                <a:buNone/>
              </a:pPr>
              <a:t>‹#›</a:t>
            </a:fld>
            <a:endParaRPr lang="en-US" sz="900" b="0">
              <a:solidFill>
                <a:srgbClr val="0033CC"/>
              </a:solidFill>
            </a:endParaRPr>
          </a:p>
        </p:txBody>
      </p:sp>
      <p:pic>
        <p:nvPicPr>
          <p:cNvPr id="15" name="Picture 7" descr="THAAD logo revised 4-13-11.png"/>
          <p:cNvPicPr>
            <a:picLocks noChangeAspect="1"/>
          </p:cNvPicPr>
          <p:nvPr/>
        </p:nvPicPr>
        <p:blipFill>
          <a:blip r:embed="rId3" cstate="print"/>
          <a:srcRect/>
          <a:stretch>
            <a:fillRect/>
          </a:stretch>
        </p:blipFill>
        <p:spPr bwMode="auto">
          <a:xfrm>
            <a:off x="248661" y="149505"/>
            <a:ext cx="970539" cy="841095"/>
          </a:xfrm>
          <a:prstGeom prst="rect">
            <a:avLst/>
          </a:prstGeom>
          <a:noFill/>
          <a:ln w="9525">
            <a:noFill/>
            <a:miter lim="800000"/>
            <a:headEnd/>
            <a:tailEnd/>
          </a:ln>
        </p:spPr>
      </p:pic>
    </p:spTree>
    <p:extLst>
      <p:ext uri="{BB962C8B-B14F-4D97-AF65-F5344CB8AC3E}">
        <p14:creationId xmlns:p14="http://schemas.microsoft.com/office/powerpoint/2010/main" val="682564962"/>
      </p:ext>
    </p:extLst>
  </p:cSld>
  <p:clrMap bg1="lt1" tx1="dk1" bg2="lt2" tx2="dk2" accent1="accent1" accent2="accent2" accent3="accent3" accent4="accent4" accent5="accent5" accent6="accent6" hlink="hlink" folHlink="folHlink"/>
  <p:sldLayoutIdLst>
    <p:sldLayoutId id="2147483742" r:id="rId1"/>
  </p:sldLayoutIdLst>
  <p:hf sldNum="0" hdr="0" dt="0"/>
  <p:txStyles>
    <p:titleStyle>
      <a:lvl1pPr algn="ctr" rtl="0" eaLnBrk="1" fontAlgn="base" hangingPunct="1">
        <a:spcBef>
          <a:spcPct val="0"/>
        </a:spcBef>
        <a:spcAft>
          <a:spcPct val="0"/>
        </a:spcAft>
        <a:defRPr sz="2400" b="1">
          <a:solidFill>
            <a:srgbClr val="0033CC"/>
          </a:solidFill>
          <a:latin typeface="+mj-lt"/>
          <a:ea typeface="+mj-ea"/>
          <a:cs typeface="+mj-cs"/>
        </a:defRPr>
      </a:lvl1pPr>
      <a:lvl2pPr algn="ctr" rtl="0" eaLnBrk="1" fontAlgn="base" hangingPunct="1">
        <a:spcBef>
          <a:spcPct val="0"/>
        </a:spcBef>
        <a:spcAft>
          <a:spcPct val="0"/>
        </a:spcAft>
        <a:defRPr sz="2400" b="1">
          <a:solidFill>
            <a:srgbClr val="0033CC"/>
          </a:solidFill>
          <a:latin typeface="Arial" charset="0"/>
        </a:defRPr>
      </a:lvl2pPr>
      <a:lvl3pPr algn="ctr" rtl="0" eaLnBrk="1" fontAlgn="base" hangingPunct="1">
        <a:spcBef>
          <a:spcPct val="0"/>
        </a:spcBef>
        <a:spcAft>
          <a:spcPct val="0"/>
        </a:spcAft>
        <a:defRPr sz="2400" b="1">
          <a:solidFill>
            <a:srgbClr val="0033CC"/>
          </a:solidFill>
          <a:latin typeface="Arial" charset="0"/>
        </a:defRPr>
      </a:lvl3pPr>
      <a:lvl4pPr algn="ctr" rtl="0" eaLnBrk="1" fontAlgn="base" hangingPunct="1">
        <a:spcBef>
          <a:spcPct val="0"/>
        </a:spcBef>
        <a:spcAft>
          <a:spcPct val="0"/>
        </a:spcAft>
        <a:defRPr sz="2400" b="1">
          <a:solidFill>
            <a:srgbClr val="0033CC"/>
          </a:solidFill>
          <a:latin typeface="Arial" charset="0"/>
        </a:defRPr>
      </a:lvl4pPr>
      <a:lvl5pPr algn="ctr" rtl="0" eaLnBrk="1" fontAlgn="base" hangingPunct="1">
        <a:spcBef>
          <a:spcPct val="0"/>
        </a:spcBef>
        <a:spcAft>
          <a:spcPct val="0"/>
        </a:spcAft>
        <a:defRPr sz="2400" b="1">
          <a:solidFill>
            <a:srgbClr val="0033CC"/>
          </a:solidFill>
          <a:latin typeface="Arial" charset="0"/>
        </a:defRPr>
      </a:lvl5pPr>
      <a:lvl6pPr marL="457200" algn="ctr" rtl="0" eaLnBrk="1" fontAlgn="base" hangingPunct="1">
        <a:spcBef>
          <a:spcPct val="0"/>
        </a:spcBef>
        <a:spcAft>
          <a:spcPct val="0"/>
        </a:spcAft>
        <a:defRPr sz="2400" b="1">
          <a:solidFill>
            <a:srgbClr val="0033CC"/>
          </a:solidFill>
          <a:latin typeface="Arial" charset="0"/>
        </a:defRPr>
      </a:lvl6pPr>
      <a:lvl7pPr marL="914400" algn="ctr" rtl="0" eaLnBrk="1" fontAlgn="base" hangingPunct="1">
        <a:spcBef>
          <a:spcPct val="0"/>
        </a:spcBef>
        <a:spcAft>
          <a:spcPct val="0"/>
        </a:spcAft>
        <a:defRPr sz="2400" b="1">
          <a:solidFill>
            <a:srgbClr val="0033CC"/>
          </a:solidFill>
          <a:latin typeface="Arial" charset="0"/>
        </a:defRPr>
      </a:lvl7pPr>
      <a:lvl8pPr marL="1371600" algn="ctr" rtl="0" eaLnBrk="1" fontAlgn="base" hangingPunct="1">
        <a:spcBef>
          <a:spcPct val="0"/>
        </a:spcBef>
        <a:spcAft>
          <a:spcPct val="0"/>
        </a:spcAft>
        <a:defRPr sz="2400" b="1">
          <a:solidFill>
            <a:srgbClr val="0033CC"/>
          </a:solidFill>
          <a:latin typeface="Arial" charset="0"/>
        </a:defRPr>
      </a:lvl8pPr>
      <a:lvl9pPr marL="1828800" algn="ctr" rtl="0" eaLnBrk="1" fontAlgn="base" hangingPunct="1">
        <a:spcBef>
          <a:spcPct val="0"/>
        </a:spcBef>
        <a:spcAft>
          <a:spcPct val="0"/>
        </a:spcAft>
        <a:defRPr sz="2400" b="1">
          <a:solidFill>
            <a:srgbClr val="0033CC"/>
          </a:solidFill>
          <a:latin typeface="Arial" charset="0"/>
        </a:defRPr>
      </a:lvl9pPr>
    </p:titleStyle>
    <p:bodyStyle>
      <a:lvl1pPr marL="344488" indent="-344488" algn="l" rtl="0" eaLnBrk="1" fontAlgn="base" hangingPunct="1">
        <a:spcBef>
          <a:spcPct val="20000"/>
        </a:spcBef>
        <a:spcAft>
          <a:spcPct val="0"/>
        </a:spcAft>
        <a:buFont typeface="ZapfDingbats" pitchFamily="82" charset="2"/>
        <a:buChar char="o"/>
        <a:defRPr sz="2000" b="1">
          <a:solidFill>
            <a:srgbClr val="0033CC"/>
          </a:solidFill>
          <a:latin typeface="+mn-lt"/>
          <a:ea typeface="+mn-ea"/>
          <a:cs typeface="+mn-cs"/>
        </a:defRPr>
      </a:lvl1pPr>
      <a:lvl2pPr marL="741363" indent="-284163" algn="l" rtl="0" eaLnBrk="1" fontAlgn="base" hangingPunct="1">
        <a:spcBef>
          <a:spcPct val="20000"/>
        </a:spcBef>
        <a:spcAft>
          <a:spcPct val="0"/>
        </a:spcAft>
        <a:buFont typeface="Symbol" pitchFamily="18" charset="2"/>
        <a:buChar char="·"/>
        <a:defRPr>
          <a:solidFill>
            <a:srgbClr val="0033CC"/>
          </a:solidFill>
          <a:latin typeface="+mn-lt"/>
        </a:defRPr>
      </a:lvl2pPr>
      <a:lvl3pPr marL="1143000" indent="-228600" algn="l" rtl="0" eaLnBrk="1" fontAlgn="base" hangingPunct="1">
        <a:spcBef>
          <a:spcPct val="20000"/>
        </a:spcBef>
        <a:spcAft>
          <a:spcPct val="0"/>
        </a:spcAft>
        <a:buFont typeface="Arial" charset="0"/>
        <a:buChar char="«"/>
        <a:defRPr sz="1600">
          <a:solidFill>
            <a:srgbClr val="0033CC"/>
          </a:solidFill>
          <a:latin typeface="+mn-lt"/>
        </a:defRPr>
      </a:lvl3pPr>
      <a:lvl4pPr marL="1598613" indent="-225425" algn="l" rtl="0" eaLnBrk="1" fontAlgn="base" hangingPunct="1">
        <a:spcBef>
          <a:spcPct val="20000"/>
        </a:spcBef>
        <a:spcAft>
          <a:spcPct val="0"/>
        </a:spcAft>
        <a:buFont typeface="Arial" charset="0"/>
        <a:buChar char="»"/>
        <a:defRPr sz="1400">
          <a:solidFill>
            <a:srgbClr val="0033CC"/>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1488364" y="188885"/>
            <a:ext cx="9175645" cy="813664"/>
          </a:xfrm>
          <a:prstGeom prst="rect">
            <a:avLst/>
          </a:prstGeom>
          <a:noFill/>
          <a:ln w="9525">
            <a:noFill/>
            <a:miter lim="800000"/>
            <a:headEnd/>
            <a:tailEnd/>
          </a:ln>
        </p:spPr>
        <p:txBody>
          <a:bodyPr vert="horz" wrap="square" lIns="91432" tIns="45716" rIns="91432" bIns="45716" numCol="1" anchor="ctr" anchorCtr="0" compatLnSpc="1">
            <a:prstTxWarp prst="textNoShape">
              <a:avLst/>
            </a:prstTxWarp>
          </a:bodyPr>
          <a:lstStyle/>
          <a:p>
            <a:pPr lvl="0"/>
            <a:r>
              <a:rPr lang="en-US"/>
              <a:t>Click to edit Master title style</a:t>
            </a:r>
            <a:endParaRPr lang="en-US" dirty="0"/>
          </a:p>
        </p:txBody>
      </p:sp>
      <p:sp>
        <p:nvSpPr>
          <p:cNvPr id="1028" name="Rectangle 3"/>
          <p:cNvSpPr>
            <a:spLocks noGrp="1" noChangeArrowheads="1"/>
          </p:cNvSpPr>
          <p:nvPr>
            <p:ph type="body" idx="1"/>
          </p:nvPr>
        </p:nvSpPr>
        <p:spPr bwMode="auto">
          <a:xfrm>
            <a:off x="406400" y="1190174"/>
            <a:ext cx="11480800" cy="5363029"/>
          </a:xfrm>
          <a:prstGeom prst="rect">
            <a:avLst/>
          </a:prstGeom>
          <a:noFill/>
          <a:ln w="9525">
            <a:noFill/>
            <a:miter lim="800000"/>
            <a:headEnd/>
            <a:tailEnd/>
          </a:ln>
        </p:spPr>
        <p:txBody>
          <a:bodyPr vert="horz" wrap="square" lIns="91432" tIns="45716" rIns="91432" bIns="45716"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11"/>
          <p:cNvSpPr>
            <a:spLocks noGrp="1"/>
          </p:cNvSpPr>
          <p:nvPr>
            <p:ph type="sldNum" sz="quarter" idx="4"/>
          </p:nvPr>
        </p:nvSpPr>
        <p:spPr>
          <a:xfrm>
            <a:off x="9347200" y="6653725"/>
            <a:ext cx="2844800" cy="204281"/>
          </a:xfrm>
          <a:prstGeom prst="rect">
            <a:avLst/>
          </a:prstGeom>
        </p:spPr>
        <p:txBody>
          <a:bodyPr vert="horz" wrap="none" lIns="91432" tIns="45716" rIns="91432" bIns="45716" rtlCol="0" anchor="b"/>
          <a:lstStyle>
            <a:lvl1pPr algn="r">
              <a:defRPr sz="750">
                <a:solidFill>
                  <a:schemeClr val="tx1">
                    <a:tint val="75000"/>
                  </a:schemeClr>
                </a:solidFill>
              </a:defRPr>
            </a:lvl1pPr>
          </a:lstStyle>
          <a:p>
            <a:pPr eaLnBrk="0" fontAlgn="base" hangingPunct="0">
              <a:spcBef>
                <a:spcPct val="0"/>
              </a:spcBef>
              <a:spcAft>
                <a:spcPct val="0"/>
              </a:spcAft>
            </a:pPr>
            <a:fld id="{49A42464-EB43-46C8-98EB-440740CEA8E3}" type="slidenum">
              <a:rPr lang="en-US" smtClean="0">
                <a:solidFill>
                  <a:prstClr val="black">
                    <a:tint val="75000"/>
                  </a:prstClr>
                </a:solidFill>
              </a:rPr>
              <a:pPr eaLnBrk="0" fontAlgn="base" hangingPunct="0">
                <a:spcBef>
                  <a:spcPct val="0"/>
                </a:spcBef>
                <a:spcAft>
                  <a:spcPct val="0"/>
                </a:spcAft>
              </a:pPr>
              <a:t>‹#›</a:t>
            </a:fld>
            <a:endParaRPr lang="en-US" dirty="0">
              <a:solidFill>
                <a:prstClr val="black">
                  <a:tint val="75000"/>
                </a:prstClr>
              </a:solidFill>
            </a:endParaRPr>
          </a:p>
        </p:txBody>
      </p:sp>
      <p:sp>
        <p:nvSpPr>
          <p:cNvPr id="13" name="Line 15"/>
          <p:cNvSpPr>
            <a:spLocks noChangeShapeType="1"/>
          </p:cNvSpPr>
          <p:nvPr/>
        </p:nvSpPr>
        <p:spPr bwMode="auto">
          <a:xfrm flipV="1">
            <a:off x="304800" y="1047977"/>
            <a:ext cx="11582400" cy="0"/>
          </a:xfrm>
          <a:prstGeom prst="line">
            <a:avLst/>
          </a:prstGeom>
          <a:noFill/>
          <a:ln w="50800">
            <a:solidFill>
              <a:srgbClr val="FF0000"/>
            </a:solidFill>
            <a:round/>
            <a:headEnd/>
            <a:tailEnd/>
          </a:ln>
        </p:spPr>
        <p:txBody>
          <a:bodyPr/>
          <a:lstStyle/>
          <a:p>
            <a:pPr algn="ctr" eaLnBrk="0" fontAlgn="base" hangingPunct="0">
              <a:spcBef>
                <a:spcPct val="0"/>
              </a:spcBef>
              <a:spcAft>
                <a:spcPct val="0"/>
              </a:spcAft>
              <a:defRPr/>
            </a:pPr>
            <a:endParaRPr lang="en-US" sz="1800" b="1" dirty="0">
              <a:solidFill>
                <a:srgbClr val="0000FF"/>
              </a:solidFill>
            </a:endParaRPr>
          </a:p>
        </p:txBody>
      </p:sp>
      <p:pic>
        <p:nvPicPr>
          <p:cNvPr id="10" name="Picture 3"/>
          <p:cNvPicPr>
            <a:picLocks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 y="0"/>
            <a:ext cx="1325033" cy="9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 name="Group 132"/>
          <p:cNvGrpSpPr>
            <a:grpSpLocks noChangeAspect="1"/>
          </p:cNvGrpSpPr>
          <p:nvPr/>
        </p:nvGrpSpPr>
        <p:grpSpPr bwMode="auto">
          <a:xfrm>
            <a:off x="10074272" y="140208"/>
            <a:ext cx="2117728" cy="621792"/>
            <a:chOff x="4929" y="348"/>
            <a:chExt cx="728" cy="285"/>
          </a:xfrm>
          <a:solidFill>
            <a:srgbClr val="0000CC"/>
          </a:solidFill>
        </p:grpSpPr>
        <p:sp>
          <p:nvSpPr>
            <p:cNvPr id="21" name="Freeform 27"/>
            <p:cNvSpPr>
              <a:spLocks/>
            </p:cNvSpPr>
            <p:nvPr/>
          </p:nvSpPr>
          <p:spPr bwMode="auto">
            <a:xfrm>
              <a:off x="4929" y="453"/>
              <a:ext cx="728" cy="180"/>
            </a:xfrm>
            <a:custGeom>
              <a:avLst/>
              <a:gdLst/>
              <a:ahLst/>
              <a:cxnLst>
                <a:cxn ang="0">
                  <a:pos x="355" y="179"/>
                </a:cxn>
                <a:cxn ang="0">
                  <a:pos x="727" y="0"/>
                </a:cxn>
                <a:cxn ang="0">
                  <a:pos x="0" y="10"/>
                </a:cxn>
                <a:cxn ang="0">
                  <a:pos x="664" y="17"/>
                </a:cxn>
                <a:cxn ang="0">
                  <a:pos x="355" y="179"/>
                </a:cxn>
              </a:cxnLst>
              <a:rect l="0" t="0" r="r" b="b"/>
              <a:pathLst>
                <a:path w="728" h="180">
                  <a:moveTo>
                    <a:pt x="355" y="179"/>
                  </a:moveTo>
                  <a:lnTo>
                    <a:pt x="727" y="0"/>
                  </a:lnTo>
                  <a:lnTo>
                    <a:pt x="0" y="10"/>
                  </a:lnTo>
                  <a:lnTo>
                    <a:pt x="664" y="17"/>
                  </a:lnTo>
                  <a:lnTo>
                    <a:pt x="355" y="179"/>
                  </a:lnTo>
                </a:path>
              </a:pathLst>
            </a:custGeom>
            <a:grpFill/>
            <a:ln w="6350" cap="rnd" cmpd="sng">
              <a:noFill/>
              <a:prstDash val="solid"/>
              <a:round/>
              <a:headEnd type="none" w="med" len="med"/>
              <a:tailEnd type="none" w="med" len="med"/>
            </a:ln>
            <a:effectLst/>
          </p:spPr>
          <p:txBody>
            <a:bodyPr/>
            <a:lstStyle/>
            <a:p>
              <a:pPr>
                <a:buClr>
                  <a:srgbClr val="000000"/>
                </a:buClr>
                <a:buSzPct val="78000"/>
                <a:buFont typeface="ZapfDingbats" pitchFamily="82" charset="2"/>
                <a:buNone/>
                <a:defRPr/>
              </a:pPr>
              <a:endParaRPr lang="en-US" sz="1350" b="1" i="1" kern="0" dirty="0">
                <a:solidFill>
                  <a:srgbClr val="000000"/>
                </a:solidFill>
                <a:effectLst>
                  <a:outerShdw blurRad="38100" dist="38100" dir="2700000" algn="tl">
                    <a:srgbClr val="000000">
                      <a:alpha val="43137"/>
                    </a:srgbClr>
                  </a:outerShdw>
                </a:effectLst>
              </a:endParaRPr>
            </a:p>
          </p:txBody>
        </p:sp>
        <p:sp>
          <p:nvSpPr>
            <p:cNvPr id="22" name="Freeform 28"/>
            <p:cNvSpPr>
              <a:spLocks/>
            </p:cNvSpPr>
            <p:nvPr/>
          </p:nvSpPr>
          <p:spPr bwMode="auto">
            <a:xfrm>
              <a:off x="5382" y="348"/>
              <a:ext cx="171" cy="265"/>
            </a:xfrm>
            <a:custGeom>
              <a:avLst/>
              <a:gdLst/>
              <a:ahLst/>
              <a:cxnLst>
                <a:cxn ang="0">
                  <a:pos x="0" y="182"/>
                </a:cxn>
                <a:cxn ang="0">
                  <a:pos x="170" y="0"/>
                </a:cxn>
                <a:cxn ang="0">
                  <a:pos x="103" y="264"/>
                </a:cxn>
                <a:cxn ang="0">
                  <a:pos x="141" y="50"/>
                </a:cxn>
                <a:cxn ang="0">
                  <a:pos x="0" y="182"/>
                </a:cxn>
              </a:cxnLst>
              <a:rect l="0" t="0" r="r" b="b"/>
              <a:pathLst>
                <a:path w="171" h="265">
                  <a:moveTo>
                    <a:pt x="0" y="182"/>
                  </a:moveTo>
                  <a:lnTo>
                    <a:pt x="170" y="0"/>
                  </a:lnTo>
                  <a:lnTo>
                    <a:pt x="103" y="264"/>
                  </a:lnTo>
                  <a:lnTo>
                    <a:pt x="141" y="50"/>
                  </a:lnTo>
                  <a:lnTo>
                    <a:pt x="0" y="182"/>
                  </a:lnTo>
                </a:path>
              </a:pathLst>
            </a:custGeom>
            <a:grpFill/>
            <a:ln w="6350" cap="rnd" cmpd="sng">
              <a:noFill/>
              <a:prstDash val="solid"/>
              <a:round/>
              <a:headEnd type="none" w="med" len="med"/>
              <a:tailEnd type="none" w="med" len="med"/>
            </a:ln>
            <a:effectLst/>
          </p:spPr>
          <p:txBody>
            <a:bodyPr/>
            <a:lstStyle/>
            <a:p>
              <a:pPr>
                <a:buClr>
                  <a:srgbClr val="000000"/>
                </a:buClr>
                <a:buSzPct val="78000"/>
                <a:buFont typeface="ZapfDingbats" pitchFamily="82" charset="2"/>
                <a:buNone/>
                <a:defRPr/>
              </a:pPr>
              <a:endParaRPr lang="en-US" sz="1350" b="1" i="1" kern="0" dirty="0">
                <a:solidFill>
                  <a:srgbClr val="000000"/>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2962406092"/>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Lst>
  <p:hf hdr="0" ftr="0" dt="0"/>
  <p:txStyles>
    <p:titleStyle>
      <a:lvl1pPr algn="ctr" rtl="0" eaLnBrk="1" fontAlgn="base" hangingPunct="1">
        <a:lnSpc>
          <a:spcPts val="2249"/>
        </a:lnSpc>
        <a:spcBef>
          <a:spcPct val="0"/>
        </a:spcBef>
        <a:spcAft>
          <a:spcPct val="0"/>
        </a:spcAft>
        <a:defRPr sz="2400" b="1">
          <a:solidFill>
            <a:srgbClr val="000000"/>
          </a:solidFill>
          <a:latin typeface="+mj-lt"/>
          <a:ea typeface="+mj-ea"/>
          <a:cs typeface="+mj-cs"/>
        </a:defRPr>
      </a:lvl1pPr>
      <a:lvl2pPr algn="ctr" rtl="0" eaLnBrk="1" fontAlgn="base" hangingPunct="1">
        <a:lnSpc>
          <a:spcPts val="2249"/>
        </a:lnSpc>
        <a:spcBef>
          <a:spcPct val="0"/>
        </a:spcBef>
        <a:spcAft>
          <a:spcPct val="0"/>
        </a:spcAft>
        <a:defRPr sz="2100" b="1">
          <a:solidFill>
            <a:srgbClr val="0000FF"/>
          </a:solidFill>
          <a:latin typeface="Arial" charset="0"/>
        </a:defRPr>
      </a:lvl2pPr>
      <a:lvl3pPr algn="ctr" rtl="0" eaLnBrk="1" fontAlgn="base" hangingPunct="1">
        <a:lnSpc>
          <a:spcPts val="2249"/>
        </a:lnSpc>
        <a:spcBef>
          <a:spcPct val="0"/>
        </a:spcBef>
        <a:spcAft>
          <a:spcPct val="0"/>
        </a:spcAft>
        <a:defRPr sz="2100" b="1">
          <a:solidFill>
            <a:srgbClr val="0000FF"/>
          </a:solidFill>
          <a:latin typeface="Arial" charset="0"/>
        </a:defRPr>
      </a:lvl3pPr>
      <a:lvl4pPr algn="ctr" rtl="0" eaLnBrk="1" fontAlgn="base" hangingPunct="1">
        <a:lnSpc>
          <a:spcPts val="2249"/>
        </a:lnSpc>
        <a:spcBef>
          <a:spcPct val="0"/>
        </a:spcBef>
        <a:spcAft>
          <a:spcPct val="0"/>
        </a:spcAft>
        <a:defRPr sz="2100" b="1">
          <a:solidFill>
            <a:srgbClr val="0000FF"/>
          </a:solidFill>
          <a:latin typeface="Arial" charset="0"/>
        </a:defRPr>
      </a:lvl4pPr>
      <a:lvl5pPr algn="ctr" rtl="0" eaLnBrk="1" fontAlgn="base" hangingPunct="1">
        <a:lnSpc>
          <a:spcPts val="2249"/>
        </a:lnSpc>
        <a:spcBef>
          <a:spcPct val="0"/>
        </a:spcBef>
        <a:spcAft>
          <a:spcPct val="0"/>
        </a:spcAft>
        <a:defRPr sz="2100" b="1">
          <a:solidFill>
            <a:srgbClr val="0000FF"/>
          </a:solidFill>
          <a:latin typeface="Arial" charset="0"/>
        </a:defRPr>
      </a:lvl5pPr>
      <a:lvl6pPr marL="342869" algn="ctr" rtl="0" eaLnBrk="1" fontAlgn="base" hangingPunct="1">
        <a:lnSpc>
          <a:spcPts val="2249"/>
        </a:lnSpc>
        <a:spcBef>
          <a:spcPct val="0"/>
        </a:spcBef>
        <a:spcAft>
          <a:spcPct val="0"/>
        </a:spcAft>
        <a:defRPr sz="2100" b="1">
          <a:solidFill>
            <a:srgbClr val="0000FF"/>
          </a:solidFill>
          <a:latin typeface="Arial" charset="0"/>
        </a:defRPr>
      </a:lvl6pPr>
      <a:lvl7pPr marL="685739" algn="ctr" rtl="0" eaLnBrk="1" fontAlgn="base" hangingPunct="1">
        <a:lnSpc>
          <a:spcPts val="2249"/>
        </a:lnSpc>
        <a:spcBef>
          <a:spcPct val="0"/>
        </a:spcBef>
        <a:spcAft>
          <a:spcPct val="0"/>
        </a:spcAft>
        <a:defRPr sz="2100" b="1">
          <a:solidFill>
            <a:srgbClr val="0000FF"/>
          </a:solidFill>
          <a:latin typeface="Arial" charset="0"/>
        </a:defRPr>
      </a:lvl7pPr>
      <a:lvl8pPr marL="1028608" algn="ctr" rtl="0" eaLnBrk="1" fontAlgn="base" hangingPunct="1">
        <a:lnSpc>
          <a:spcPts val="2249"/>
        </a:lnSpc>
        <a:spcBef>
          <a:spcPct val="0"/>
        </a:spcBef>
        <a:spcAft>
          <a:spcPct val="0"/>
        </a:spcAft>
        <a:defRPr sz="2100" b="1">
          <a:solidFill>
            <a:srgbClr val="0000FF"/>
          </a:solidFill>
          <a:latin typeface="Arial" charset="0"/>
        </a:defRPr>
      </a:lvl8pPr>
      <a:lvl9pPr marL="1371478" algn="ctr" rtl="0" eaLnBrk="1" fontAlgn="base" hangingPunct="1">
        <a:lnSpc>
          <a:spcPts val="2249"/>
        </a:lnSpc>
        <a:spcBef>
          <a:spcPct val="0"/>
        </a:spcBef>
        <a:spcAft>
          <a:spcPct val="0"/>
        </a:spcAft>
        <a:defRPr sz="2100" b="1">
          <a:solidFill>
            <a:srgbClr val="0000FF"/>
          </a:solidFill>
          <a:latin typeface="Arial" charset="0"/>
        </a:defRPr>
      </a:lvl9pPr>
    </p:titleStyle>
    <p:bodyStyle>
      <a:lvl1pPr marL="127386" indent="-127386" algn="l" rtl="0" eaLnBrk="1" fontAlgn="base" hangingPunct="1">
        <a:lnSpc>
          <a:spcPct val="100000"/>
        </a:lnSpc>
        <a:spcBef>
          <a:spcPct val="0"/>
        </a:spcBef>
        <a:spcAft>
          <a:spcPts val="0"/>
        </a:spcAft>
        <a:buChar char="•"/>
        <a:defRPr sz="1650" b="1">
          <a:solidFill>
            <a:srgbClr val="000000"/>
          </a:solidFill>
          <a:latin typeface="+mn-lt"/>
          <a:ea typeface="+mn-ea"/>
          <a:cs typeface="+mn-cs"/>
        </a:defRPr>
      </a:lvl1pPr>
      <a:lvl2pPr marL="432159" indent="-133338" algn="l" rtl="0" eaLnBrk="1" fontAlgn="base" hangingPunct="1">
        <a:lnSpc>
          <a:spcPct val="100000"/>
        </a:lnSpc>
        <a:spcBef>
          <a:spcPct val="0"/>
        </a:spcBef>
        <a:spcAft>
          <a:spcPts val="0"/>
        </a:spcAft>
        <a:buFont typeface="Arial" panose="020B0604020202020204" pitchFamily="34" charset="0"/>
        <a:buChar char="–"/>
        <a:defRPr sz="1500" b="1">
          <a:solidFill>
            <a:srgbClr val="000000"/>
          </a:solidFill>
          <a:latin typeface="+mn-lt"/>
        </a:defRPr>
      </a:lvl2pPr>
      <a:lvl3pPr marL="689311" indent="-171435" algn="l" rtl="0" eaLnBrk="1" fontAlgn="base" hangingPunct="1">
        <a:lnSpc>
          <a:spcPct val="100000"/>
        </a:lnSpc>
        <a:spcBef>
          <a:spcPct val="0"/>
        </a:spcBef>
        <a:spcAft>
          <a:spcPts val="0"/>
        </a:spcAft>
        <a:buFont typeface="Wingdings" panose="05000000000000000000" pitchFamily="2" charset="2"/>
        <a:buChar char="§"/>
        <a:defRPr sz="1350" b="1">
          <a:solidFill>
            <a:srgbClr val="000000"/>
          </a:solidFill>
          <a:latin typeface="+mn-lt"/>
        </a:defRPr>
      </a:lvl3pPr>
      <a:lvl4pPr marL="1035752" indent="-260724" algn="l" rtl="0" eaLnBrk="1" fontAlgn="base" hangingPunct="1">
        <a:lnSpc>
          <a:spcPct val="100000"/>
        </a:lnSpc>
        <a:spcBef>
          <a:spcPct val="0"/>
        </a:spcBef>
        <a:spcAft>
          <a:spcPts val="0"/>
        </a:spcAft>
        <a:buFont typeface="Arial" panose="020B0604020202020204" pitchFamily="34" charset="0"/>
        <a:buChar char="▪"/>
        <a:defRPr sz="1200" b="1">
          <a:solidFill>
            <a:srgbClr val="000000"/>
          </a:solidFill>
          <a:latin typeface="+mn-lt"/>
        </a:defRPr>
      </a:lvl4pPr>
      <a:lvl5pPr marL="1236950" indent="-171435" algn="l" rtl="0" eaLnBrk="1" fontAlgn="base" hangingPunct="1">
        <a:lnSpc>
          <a:spcPct val="100000"/>
        </a:lnSpc>
        <a:spcBef>
          <a:spcPct val="0"/>
        </a:spcBef>
        <a:spcAft>
          <a:spcPts val="0"/>
        </a:spcAft>
        <a:buFont typeface="Arial" panose="020B0604020202020204" pitchFamily="34" charset="0"/>
        <a:buChar char="–"/>
        <a:defRPr sz="1050" b="1">
          <a:solidFill>
            <a:srgbClr val="000000"/>
          </a:solidFill>
          <a:latin typeface="+mn-lt"/>
        </a:defRPr>
      </a:lvl5pPr>
      <a:lvl6pPr marL="1885782" indent="-171435" algn="l" rtl="0" eaLnBrk="1" fontAlgn="base" hangingPunct="1">
        <a:lnSpc>
          <a:spcPts val="1800"/>
        </a:lnSpc>
        <a:spcBef>
          <a:spcPct val="0"/>
        </a:spcBef>
        <a:spcAft>
          <a:spcPts val="750"/>
        </a:spcAft>
        <a:buChar char="»"/>
        <a:defRPr sz="1650" b="1">
          <a:solidFill>
            <a:srgbClr val="0000FF"/>
          </a:solidFill>
          <a:latin typeface="+mn-lt"/>
        </a:defRPr>
      </a:lvl6pPr>
      <a:lvl7pPr marL="2228651" indent="-171435" algn="l" rtl="0" eaLnBrk="1" fontAlgn="base" hangingPunct="1">
        <a:lnSpc>
          <a:spcPts val="1800"/>
        </a:lnSpc>
        <a:spcBef>
          <a:spcPct val="0"/>
        </a:spcBef>
        <a:spcAft>
          <a:spcPts val="750"/>
        </a:spcAft>
        <a:buChar char="»"/>
        <a:defRPr sz="1650" b="1">
          <a:solidFill>
            <a:srgbClr val="0000FF"/>
          </a:solidFill>
          <a:latin typeface="+mn-lt"/>
        </a:defRPr>
      </a:lvl7pPr>
      <a:lvl8pPr marL="2571521" indent="-171435" algn="l" rtl="0" eaLnBrk="1" fontAlgn="base" hangingPunct="1">
        <a:lnSpc>
          <a:spcPts val="1800"/>
        </a:lnSpc>
        <a:spcBef>
          <a:spcPct val="0"/>
        </a:spcBef>
        <a:spcAft>
          <a:spcPts val="750"/>
        </a:spcAft>
        <a:buChar char="»"/>
        <a:defRPr sz="1650" b="1">
          <a:solidFill>
            <a:srgbClr val="0000FF"/>
          </a:solidFill>
          <a:latin typeface="+mn-lt"/>
        </a:defRPr>
      </a:lvl8pPr>
      <a:lvl9pPr marL="2914391" indent="-171435" algn="l" rtl="0" eaLnBrk="1" fontAlgn="base" hangingPunct="1">
        <a:lnSpc>
          <a:spcPts val="1800"/>
        </a:lnSpc>
        <a:spcBef>
          <a:spcPct val="0"/>
        </a:spcBef>
        <a:spcAft>
          <a:spcPts val="750"/>
        </a:spcAft>
        <a:buChar char="»"/>
        <a:defRPr sz="1650" b="1">
          <a:solidFill>
            <a:srgbClr val="0000FF"/>
          </a:solidFill>
          <a:latin typeface="+mn-lt"/>
        </a:defRPr>
      </a:lvl9pPr>
    </p:bodyStyle>
    <p:otherStyle>
      <a:defPPr>
        <a:defRPr lang="en-US"/>
      </a:defPPr>
      <a:lvl1pPr marL="0" algn="l" defTabSz="685739" rtl="0" eaLnBrk="1" latinLnBrk="0" hangingPunct="1">
        <a:defRPr sz="1350" kern="1200">
          <a:solidFill>
            <a:schemeClr val="tx1"/>
          </a:solidFill>
          <a:latin typeface="+mn-lt"/>
          <a:ea typeface="+mn-ea"/>
          <a:cs typeface="+mn-cs"/>
        </a:defRPr>
      </a:lvl1pPr>
      <a:lvl2pPr marL="342869" algn="l" defTabSz="685739" rtl="0" eaLnBrk="1" latinLnBrk="0" hangingPunct="1">
        <a:defRPr sz="1350" kern="1200">
          <a:solidFill>
            <a:schemeClr val="tx1"/>
          </a:solidFill>
          <a:latin typeface="+mn-lt"/>
          <a:ea typeface="+mn-ea"/>
          <a:cs typeface="+mn-cs"/>
        </a:defRPr>
      </a:lvl2pPr>
      <a:lvl3pPr marL="685739" algn="l" defTabSz="685739" rtl="0" eaLnBrk="1" latinLnBrk="0" hangingPunct="1">
        <a:defRPr sz="1350" kern="1200">
          <a:solidFill>
            <a:schemeClr val="tx1"/>
          </a:solidFill>
          <a:latin typeface="+mn-lt"/>
          <a:ea typeface="+mn-ea"/>
          <a:cs typeface="+mn-cs"/>
        </a:defRPr>
      </a:lvl3pPr>
      <a:lvl4pPr marL="1028608" algn="l" defTabSz="685739" rtl="0" eaLnBrk="1" latinLnBrk="0" hangingPunct="1">
        <a:defRPr sz="1350" kern="1200">
          <a:solidFill>
            <a:schemeClr val="tx1"/>
          </a:solidFill>
          <a:latin typeface="+mn-lt"/>
          <a:ea typeface="+mn-ea"/>
          <a:cs typeface="+mn-cs"/>
        </a:defRPr>
      </a:lvl4pPr>
      <a:lvl5pPr marL="1371478" algn="l" defTabSz="685739" rtl="0" eaLnBrk="1" latinLnBrk="0" hangingPunct="1">
        <a:defRPr sz="1350" kern="1200">
          <a:solidFill>
            <a:schemeClr val="tx1"/>
          </a:solidFill>
          <a:latin typeface="+mn-lt"/>
          <a:ea typeface="+mn-ea"/>
          <a:cs typeface="+mn-cs"/>
        </a:defRPr>
      </a:lvl5pPr>
      <a:lvl6pPr marL="1714348" algn="l" defTabSz="685739" rtl="0" eaLnBrk="1" latinLnBrk="0" hangingPunct="1">
        <a:defRPr sz="1350" kern="1200">
          <a:solidFill>
            <a:schemeClr val="tx1"/>
          </a:solidFill>
          <a:latin typeface="+mn-lt"/>
          <a:ea typeface="+mn-ea"/>
          <a:cs typeface="+mn-cs"/>
        </a:defRPr>
      </a:lvl6pPr>
      <a:lvl7pPr marL="2057217" algn="l" defTabSz="685739" rtl="0" eaLnBrk="1" latinLnBrk="0" hangingPunct="1">
        <a:defRPr sz="1350" kern="1200">
          <a:solidFill>
            <a:schemeClr val="tx1"/>
          </a:solidFill>
          <a:latin typeface="+mn-lt"/>
          <a:ea typeface="+mn-ea"/>
          <a:cs typeface="+mn-cs"/>
        </a:defRPr>
      </a:lvl7pPr>
      <a:lvl8pPr marL="2400086" algn="l" defTabSz="685739" rtl="0" eaLnBrk="1" latinLnBrk="0" hangingPunct="1">
        <a:defRPr sz="1350" kern="1200">
          <a:solidFill>
            <a:schemeClr val="tx1"/>
          </a:solidFill>
          <a:latin typeface="+mn-lt"/>
          <a:ea typeface="+mn-ea"/>
          <a:cs typeface="+mn-cs"/>
        </a:defRPr>
      </a:lvl8pPr>
      <a:lvl9pPr marL="2742956" algn="l" defTabSz="685739"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9636" name="Text Box 4"/>
          <p:cNvSpPr txBox="1">
            <a:spLocks noChangeArrowheads="1"/>
          </p:cNvSpPr>
          <p:nvPr/>
        </p:nvSpPr>
        <p:spPr bwMode="auto">
          <a:xfrm>
            <a:off x="8530169" y="6408740"/>
            <a:ext cx="2212465" cy="276999"/>
          </a:xfrm>
          <a:prstGeom prst="rect">
            <a:avLst/>
          </a:prstGeom>
          <a:noFill/>
          <a:ln w="9525">
            <a:noFill/>
            <a:miter lim="800000"/>
            <a:headEnd/>
            <a:tailEnd/>
          </a:ln>
          <a:effectLst/>
        </p:spPr>
        <p:txBody>
          <a:bodyPr wrap="none">
            <a:spAutoFit/>
          </a:bodyPr>
          <a:lstStyle/>
          <a:p>
            <a:pPr eaLnBrk="0" hangingPunct="0">
              <a:buClr>
                <a:srgbClr val="000000"/>
              </a:buClr>
              <a:buSzPct val="78000"/>
              <a:buFont typeface="ZapfDingbats" pitchFamily="82" charset="2"/>
              <a:buNone/>
              <a:defRPr/>
            </a:pPr>
            <a:r>
              <a:rPr lang="en-US" sz="1200" i="1" dirty="0">
                <a:cs typeface="Arial" pitchFamily="34" charset="0"/>
              </a:rPr>
              <a:t>Excellence in Missile Defense</a:t>
            </a:r>
          </a:p>
        </p:txBody>
      </p:sp>
      <p:sp>
        <p:nvSpPr>
          <p:cNvPr id="69637" name="Line 5"/>
          <p:cNvSpPr>
            <a:spLocks noChangeShapeType="1"/>
          </p:cNvSpPr>
          <p:nvPr/>
        </p:nvSpPr>
        <p:spPr bwMode="auto">
          <a:xfrm>
            <a:off x="982133" y="6515100"/>
            <a:ext cx="7603067" cy="0"/>
          </a:xfrm>
          <a:prstGeom prst="line">
            <a:avLst/>
          </a:prstGeom>
          <a:noFill/>
          <a:ln w="9525">
            <a:solidFill>
              <a:schemeClr val="hlink"/>
            </a:solidFill>
            <a:round/>
            <a:headEnd/>
            <a:tailEnd/>
          </a:ln>
          <a:effectLst/>
        </p:spPr>
        <p:txBody>
          <a:bodyPr wrap="none" anchor="ctr"/>
          <a:lstStyle/>
          <a:p>
            <a:pPr>
              <a:defRPr/>
            </a:pPr>
            <a:endParaRPr lang="en-US" sz="965" dirty="0">
              <a:solidFill>
                <a:srgbClr val="000000"/>
              </a:solidFill>
              <a:latin typeface="Arial Narrow" pitchFamily="34" charset="0"/>
              <a:cs typeface="Arial" pitchFamily="34" charset="0"/>
            </a:endParaRPr>
          </a:p>
        </p:txBody>
      </p:sp>
      <p:sp>
        <p:nvSpPr>
          <p:cNvPr id="69638" name="Line 6"/>
          <p:cNvSpPr>
            <a:spLocks noChangeShapeType="1"/>
          </p:cNvSpPr>
          <p:nvPr/>
        </p:nvSpPr>
        <p:spPr bwMode="auto">
          <a:xfrm>
            <a:off x="982133" y="6553200"/>
            <a:ext cx="7603067" cy="0"/>
          </a:xfrm>
          <a:prstGeom prst="line">
            <a:avLst/>
          </a:prstGeom>
          <a:noFill/>
          <a:ln w="9525">
            <a:solidFill>
              <a:schemeClr val="tx2"/>
            </a:solidFill>
            <a:round/>
            <a:headEnd/>
            <a:tailEnd/>
          </a:ln>
          <a:effectLst/>
        </p:spPr>
        <p:txBody>
          <a:bodyPr wrap="none" anchor="ctr"/>
          <a:lstStyle/>
          <a:p>
            <a:pPr>
              <a:defRPr/>
            </a:pPr>
            <a:endParaRPr lang="en-US" sz="965" dirty="0">
              <a:solidFill>
                <a:srgbClr val="000000"/>
              </a:solidFill>
              <a:latin typeface="Arial Narrow" pitchFamily="34" charset="0"/>
              <a:cs typeface="Arial" pitchFamily="34" charset="0"/>
            </a:endParaRPr>
          </a:p>
        </p:txBody>
      </p:sp>
      <p:sp>
        <p:nvSpPr>
          <p:cNvPr id="69639" name="Line 7"/>
          <p:cNvSpPr>
            <a:spLocks noChangeShapeType="1"/>
          </p:cNvSpPr>
          <p:nvPr/>
        </p:nvSpPr>
        <p:spPr bwMode="auto">
          <a:xfrm>
            <a:off x="982133" y="6591300"/>
            <a:ext cx="7603067" cy="0"/>
          </a:xfrm>
          <a:prstGeom prst="line">
            <a:avLst/>
          </a:prstGeom>
          <a:noFill/>
          <a:ln w="9525">
            <a:solidFill>
              <a:srgbClr val="0590F9"/>
            </a:solidFill>
            <a:round/>
            <a:headEnd/>
            <a:tailEnd/>
          </a:ln>
          <a:effectLst/>
        </p:spPr>
        <p:txBody>
          <a:bodyPr wrap="none" anchor="ctr"/>
          <a:lstStyle/>
          <a:p>
            <a:pPr>
              <a:defRPr/>
            </a:pPr>
            <a:endParaRPr lang="en-US" sz="965" dirty="0">
              <a:solidFill>
                <a:srgbClr val="000000"/>
              </a:solidFill>
              <a:latin typeface="Arial Narrow" pitchFamily="34" charset="0"/>
              <a:cs typeface="Arial" pitchFamily="34" charset="0"/>
            </a:endParaRPr>
          </a:p>
        </p:txBody>
      </p:sp>
      <p:sp>
        <p:nvSpPr>
          <p:cNvPr id="2050" name="Rectangle 2"/>
          <p:cNvSpPr>
            <a:spLocks noGrp="1" noChangeArrowheads="1"/>
          </p:cNvSpPr>
          <p:nvPr>
            <p:ph type="title"/>
          </p:nvPr>
        </p:nvSpPr>
        <p:spPr bwMode="auto">
          <a:xfrm>
            <a:off x="1919817" y="231777"/>
            <a:ext cx="8331200" cy="663575"/>
          </a:xfrm>
          <a:prstGeom prst="rect">
            <a:avLst/>
          </a:prstGeom>
          <a:noFill/>
          <a:ln w="9525">
            <a:noFill/>
            <a:miter lim="800000"/>
            <a:headEnd/>
            <a:tailEnd/>
          </a:ln>
        </p:spPr>
        <p:txBody>
          <a:bodyPr vert="horz" wrap="square" lIns="90488" tIns="44450" rIns="90488" bIns="44450" numCol="1" anchor="ctr" anchorCtr="0" compatLnSpc="1">
            <a:prstTxWarp prst="textNoShape">
              <a:avLst/>
            </a:prstTxWarp>
          </a:bodyPr>
          <a:lstStyle/>
          <a:p>
            <a:pPr lvl="0"/>
            <a:r>
              <a:rPr lang="en-US"/>
              <a:t>Click to edit Master title style</a:t>
            </a:r>
          </a:p>
        </p:txBody>
      </p:sp>
      <p:sp>
        <p:nvSpPr>
          <p:cNvPr id="69635" name="Text Box 3"/>
          <p:cNvSpPr txBox="1">
            <a:spLocks noChangeArrowheads="1"/>
          </p:cNvSpPr>
          <p:nvPr/>
        </p:nvSpPr>
        <p:spPr bwMode="auto">
          <a:xfrm>
            <a:off x="10092267" y="6734177"/>
            <a:ext cx="1981200" cy="276999"/>
          </a:xfrm>
          <a:prstGeom prst="rect">
            <a:avLst/>
          </a:prstGeom>
          <a:noFill/>
          <a:ln w="12700">
            <a:noFill/>
            <a:miter lim="800000"/>
            <a:headEnd/>
            <a:tailEnd/>
          </a:ln>
          <a:effectLst/>
        </p:spPr>
        <p:txBody>
          <a:bodyPr lIns="0" tIns="0" rIns="0" bIns="0">
            <a:spAutoFit/>
          </a:bodyPr>
          <a:lstStyle/>
          <a:p>
            <a:pPr algn="r" eaLnBrk="0" hangingPunct="0">
              <a:defRPr/>
            </a:pPr>
            <a:fld id="{755FF055-B220-4731-B411-817341DC849B}" type="slidenum">
              <a:rPr lang="en-US" sz="1800" b="0">
                <a:cs typeface="Arial" pitchFamily="34" charset="0"/>
              </a:rPr>
              <a:pPr algn="r" eaLnBrk="0" hangingPunct="0">
                <a:defRPr/>
              </a:pPr>
              <a:t>‹#›</a:t>
            </a:fld>
            <a:r>
              <a:rPr lang="en-US" sz="1800" b="0" dirty="0">
                <a:cs typeface="Arial" pitchFamily="34" charset="0"/>
              </a:rPr>
              <a:t> </a:t>
            </a:r>
            <a:endParaRPr lang="en-US" sz="1800" b="0" dirty="0">
              <a:solidFill>
                <a:srgbClr val="000000"/>
              </a:solidFill>
              <a:cs typeface="Arial" pitchFamily="34" charset="0"/>
            </a:endParaRPr>
          </a:p>
        </p:txBody>
      </p:sp>
      <p:pic>
        <p:nvPicPr>
          <p:cNvPr id="2056" name="Picture 8"/>
          <p:cNvPicPr>
            <a:picLocks noChangeAspect="1" noChangeArrowheads="1"/>
          </p:cNvPicPr>
          <p:nvPr/>
        </p:nvPicPr>
        <p:blipFill>
          <a:blip r:embed="rId14" cstate="print"/>
          <a:srcRect/>
          <a:stretch>
            <a:fillRect/>
          </a:stretch>
        </p:blipFill>
        <p:spPr bwMode="auto">
          <a:xfrm>
            <a:off x="10278535" y="257177"/>
            <a:ext cx="1562100" cy="468313"/>
          </a:xfrm>
          <a:prstGeom prst="rect">
            <a:avLst/>
          </a:prstGeom>
          <a:noFill/>
          <a:ln w="9525">
            <a:noFill/>
            <a:miter lim="800000"/>
            <a:headEnd/>
            <a:tailEnd/>
          </a:ln>
        </p:spPr>
      </p:pic>
      <p:sp>
        <p:nvSpPr>
          <p:cNvPr id="2057" name="Rectangle 9"/>
          <p:cNvSpPr>
            <a:spLocks noGrp="1" noChangeArrowheads="1"/>
          </p:cNvSpPr>
          <p:nvPr>
            <p:ph type="body" idx="1"/>
          </p:nvPr>
        </p:nvSpPr>
        <p:spPr bwMode="auto">
          <a:xfrm>
            <a:off x="781052" y="1387475"/>
            <a:ext cx="10610849" cy="4916488"/>
          </a:xfrm>
          <a:prstGeom prst="rect">
            <a:avLst/>
          </a:prstGeom>
          <a:noFill/>
          <a:ln w="9525">
            <a:noFill/>
            <a:miter lim="800000"/>
            <a:headEnd/>
            <a:tailEnd/>
          </a:ln>
        </p:spPr>
        <p:txBody>
          <a:bodyPr vert="horz" wrap="square" lIns="90488" tIns="44450" rIns="90488" bIns="4445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060" name="Picture 7" descr="THAAD logo revised 4-13-11.png"/>
          <p:cNvPicPr>
            <a:picLocks noChangeAspect="1"/>
          </p:cNvPicPr>
          <p:nvPr/>
        </p:nvPicPr>
        <p:blipFill>
          <a:blip r:embed="rId15" cstate="print"/>
          <a:srcRect/>
          <a:stretch>
            <a:fillRect/>
          </a:stretch>
        </p:blipFill>
        <p:spPr bwMode="auto">
          <a:xfrm>
            <a:off x="649818" y="134940"/>
            <a:ext cx="1121833" cy="841375"/>
          </a:xfrm>
          <a:prstGeom prst="rect">
            <a:avLst/>
          </a:prstGeom>
          <a:noFill/>
          <a:ln w="9525">
            <a:noFill/>
            <a:miter lim="800000"/>
            <a:headEnd/>
            <a:tailEnd/>
          </a:ln>
        </p:spPr>
      </p:pic>
    </p:spTree>
    <p:extLst>
      <p:ext uri="{BB962C8B-B14F-4D97-AF65-F5344CB8AC3E}">
        <p14:creationId xmlns:p14="http://schemas.microsoft.com/office/powerpoint/2010/main" val="1812735959"/>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hf sldNum="0" hdr="0" ftr="0"/>
  <p:txStyles>
    <p:titleStyle>
      <a:lvl1pPr algn="ctr" rtl="0" eaLnBrk="1" fontAlgn="base" hangingPunct="1">
        <a:lnSpc>
          <a:spcPct val="88000"/>
        </a:lnSpc>
        <a:spcBef>
          <a:spcPct val="0"/>
        </a:spcBef>
        <a:spcAft>
          <a:spcPct val="0"/>
        </a:spcAft>
        <a:defRPr sz="2400" b="1">
          <a:solidFill>
            <a:srgbClr val="0033CC"/>
          </a:solidFill>
          <a:latin typeface="+mj-lt"/>
          <a:ea typeface="+mj-ea"/>
          <a:cs typeface="+mj-cs"/>
        </a:defRPr>
      </a:lvl1pPr>
      <a:lvl2pPr algn="ctr" rtl="0" eaLnBrk="1" fontAlgn="base" hangingPunct="1">
        <a:lnSpc>
          <a:spcPct val="88000"/>
        </a:lnSpc>
        <a:spcBef>
          <a:spcPct val="0"/>
        </a:spcBef>
        <a:spcAft>
          <a:spcPct val="0"/>
        </a:spcAft>
        <a:defRPr sz="2400" b="1">
          <a:solidFill>
            <a:srgbClr val="0033CC"/>
          </a:solidFill>
          <a:latin typeface="Arial" charset="0"/>
        </a:defRPr>
      </a:lvl2pPr>
      <a:lvl3pPr algn="ctr" rtl="0" eaLnBrk="1" fontAlgn="base" hangingPunct="1">
        <a:lnSpc>
          <a:spcPct val="88000"/>
        </a:lnSpc>
        <a:spcBef>
          <a:spcPct val="0"/>
        </a:spcBef>
        <a:spcAft>
          <a:spcPct val="0"/>
        </a:spcAft>
        <a:defRPr sz="2400" b="1">
          <a:solidFill>
            <a:srgbClr val="0033CC"/>
          </a:solidFill>
          <a:latin typeface="Arial" charset="0"/>
        </a:defRPr>
      </a:lvl3pPr>
      <a:lvl4pPr algn="ctr" rtl="0" eaLnBrk="1" fontAlgn="base" hangingPunct="1">
        <a:lnSpc>
          <a:spcPct val="88000"/>
        </a:lnSpc>
        <a:spcBef>
          <a:spcPct val="0"/>
        </a:spcBef>
        <a:spcAft>
          <a:spcPct val="0"/>
        </a:spcAft>
        <a:defRPr sz="2400" b="1">
          <a:solidFill>
            <a:srgbClr val="0033CC"/>
          </a:solidFill>
          <a:latin typeface="Arial" charset="0"/>
        </a:defRPr>
      </a:lvl4pPr>
      <a:lvl5pPr algn="ctr" rtl="0" eaLnBrk="1" fontAlgn="base" hangingPunct="1">
        <a:lnSpc>
          <a:spcPct val="88000"/>
        </a:lnSpc>
        <a:spcBef>
          <a:spcPct val="0"/>
        </a:spcBef>
        <a:spcAft>
          <a:spcPct val="0"/>
        </a:spcAft>
        <a:defRPr sz="2400" b="1">
          <a:solidFill>
            <a:srgbClr val="0033CC"/>
          </a:solidFill>
          <a:latin typeface="Arial" charset="0"/>
        </a:defRPr>
      </a:lvl5pPr>
      <a:lvl6pPr marL="457200" algn="ctr" rtl="0" eaLnBrk="1" fontAlgn="base" hangingPunct="1">
        <a:lnSpc>
          <a:spcPct val="88000"/>
        </a:lnSpc>
        <a:spcBef>
          <a:spcPct val="0"/>
        </a:spcBef>
        <a:spcAft>
          <a:spcPct val="0"/>
        </a:spcAft>
        <a:defRPr sz="2400" b="1">
          <a:solidFill>
            <a:srgbClr val="0033CC"/>
          </a:solidFill>
          <a:latin typeface="Arial" charset="0"/>
        </a:defRPr>
      </a:lvl6pPr>
      <a:lvl7pPr marL="914400" algn="ctr" rtl="0" eaLnBrk="1" fontAlgn="base" hangingPunct="1">
        <a:lnSpc>
          <a:spcPct val="88000"/>
        </a:lnSpc>
        <a:spcBef>
          <a:spcPct val="0"/>
        </a:spcBef>
        <a:spcAft>
          <a:spcPct val="0"/>
        </a:spcAft>
        <a:defRPr sz="2400" b="1">
          <a:solidFill>
            <a:srgbClr val="0033CC"/>
          </a:solidFill>
          <a:latin typeface="Arial" charset="0"/>
        </a:defRPr>
      </a:lvl7pPr>
      <a:lvl8pPr marL="1371600" algn="ctr" rtl="0" eaLnBrk="1" fontAlgn="base" hangingPunct="1">
        <a:lnSpc>
          <a:spcPct val="88000"/>
        </a:lnSpc>
        <a:spcBef>
          <a:spcPct val="0"/>
        </a:spcBef>
        <a:spcAft>
          <a:spcPct val="0"/>
        </a:spcAft>
        <a:defRPr sz="2400" b="1">
          <a:solidFill>
            <a:srgbClr val="0033CC"/>
          </a:solidFill>
          <a:latin typeface="Arial" charset="0"/>
        </a:defRPr>
      </a:lvl8pPr>
      <a:lvl9pPr marL="1828800" algn="ctr" rtl="0" eaLnBrk="1" fontAlgn="base" hangingPunct="1">
        <a:lnSpc>
          <a:spcPct val="88000"/>
        </a:lnSpc>
        <a:spcBef>
          <a:spcPct val="0"/>
        </a:spcBef>
        <a:spcAft>
          <a:spcPct val="0"/>
        </a:spcAft>
        <a:defRPr sz="2400" b="1">
          <a:solidFill>
            <a:srgbClr val="0033CC"/>
          </a:solidFill>
          <a:latin typeface="Arial" charset="0"/>
        </a:defRPr>
      </a:lvl9pPr>
    </p:titleStyle>
    <p:bodyStyle>
      <a:lvl1pPr marL="287338" indent="-287338" algn="l" rtl="0" eaLnBrk="1" fontAlgn="base" hangingPunct="1">
        <a:lnSpc>
          <a:spcPct val="88000"/>
        </a:lnSpc>
        <a:spcBef>
          <a:spcPct val="30000"/>
        </a:spcBef>
        <a:spcAft>
          <a:spcPct val="0"/>
        </a:spcAft>
        <a:buClr>
          <a:srgbClr val="0033CC"/>
        </a:buClr>
        <a:buSzPct val="80000"/>
        <a:buFont typeface="Wingdings" pitchFamily="2" charset="2"/>
        <a:buChar char="q"/>
        <a:defRPr sz="2000" b="1">
          <a:solidFill>
            <a:srgbClr val="0033CC"/>
          </a:solidFill>
          <a:latin typeface="+mn-lt"/>
          <a:ea typeface="+mn-ea"/>
          <a:cs typeface="+mn-cs"/>
        </a:defRPr>
      </a:lvl1pPr>
      <a:lvl2pPr marL="622300" indent="-220663" algn="l" rtl="0" eaLnBrk="1" fontAlgn="base" hangingPunct="1">
        <a:lnSpc>
          <a:spcPct val="88000"/>
        </a:lnSpc>
        <a:spcBef>
          <a:spcPct val="30000"/>
        </a:spcBef>
        <a:spcAft>
          <a:spcPct val="0"/>
        </a:spcAft>
        <a:buClr>
          <a:srgbClr val="0033CC"/>
        </a:buClr>
        <a:buChar char="•"/>
        <a:defRPr>
          <a:solidFill>
            <a:srgbClr val="0033CC"/>
          </a:solidFill>
          <a:latin typeface="+mn-lt"/>
        </a:defRPr>
      </a:lvl2pPr>
      <a:lvl3pPr marL="960438" indent="-223838" algn="l" rtl="0" eaLnBrk="1" fontAlgn="base" hangingPunct="1">
        <a:lnSpc>
          <a:spcPct val="88000"/>
        </a:lnSpc>
        <a:spcBef>
          <a:spcPct val="30000"/>
        </a:spcBef>
        <a:spcAft>
          <a:spcPct val="0"/>
        </a:spcAft>
        <a:buClr>
          <a:srgbClr val="0033CC"/>
        </a:buClr>
        <a:buChar char="–"/>
        <a:defRPr>
          <a:solidFill>
            <a:srgbClr val="0033CC"/>
          </a:solidFill>
          <a:latin typeface="+mn-lt"/>
        </a:defRPr>
      </a:lvl3pPr>
      <a:lvl4pPr marL="1258888" indent="-184150" algn="l" rtl="0" eaLnBrk="1" fontAlgn="base" hangingPunct="1">
        <a:lnSpc>
          <a:spcPct val="88000"/>
        </a:lnSpc>
        <a:spcBef>
          <a:spcPct val="30000"/>
        </a:spcBef>
        <a:spcAft>
          <a:spcPct val="0"/>
        </a:spcAft>
        <a:buClr>
          <a:srgbClr val="0033CC"/>
        </a:buClr>
        <a:buChar char="•"/>
        <a:defRPr sz="1600">
          <a:solidFill>
            <a:srgbClr val="0033CC"/>
          </a:solidFill>
          <a:latin typeface="+mn-lt"/>
        </a:defRPr>
      </a:lvl4pPr>
      <a:lvl5pPr marL="1550988" indent="-177800" algn="l" rtl="0" eaLnBrk="1" fontAlgn="base" hangingPunct="1">
        <a:lnSpc>
          <a:spcPct val="88000"/>
        </a:lnSpc>
        <a:spcBef>
          <a:spcPct val="30000"/>
        </a:spcBef>
        <a:spcAft>
          <a:spcPct val="0"/>
        </a:spcAft>
        <a:buClr>
          <a:srgbClr val="0033CC"/>
        </a:buClr>
        <a:buChar char="–"/>
        <a:defRPr sz="1600">
          <a:solidFill>
            <a:srgbClr val="0033CC"/>
          </a:solidFill>
          <a:latin typeface="+mn-lt"/>
        </a:defRPr>
      </a:lvl5pPr>
      <a:lvl6pPr marL="2008188" indent="-177800" algn="l" rtl="0" eaLnBrk="1" fontAlgn="base" hangingPunct="1">
        <a:lnSpc>
          <a:spcPct val="88000"/>
        </a:lnSpc>
        <a:spcBef>
          <a:spcPct val="30000"/>
        </a:spcBef>
        <a:spcAft>
          <a:spcPct val="0"/>
        </a:spcAft>
        <a:buClr>
          <a:srgbClr val="0033CC"/>
        </a:buClr>
        <a:buChar char="–"/>
        <a:defRPr sz="1600">
          <a:solidFill>
            <a:srgbClr val="0033CC"/>
          </a:solidFill>
          <a:latin typeface="+mn-lt"/>
        </a:defRPr>
      </a:lvl6pPr>
      <a:lvl7pPr marL="2465388" indent="-177800" algn="l" rtl="0" eaLnBrk="1" fontAlgn="base" hangingPunct="1">
        <a:lnSpc>
          <a:spcPct val="88000"/>
        </a:lnSpc>
        <a:spcBef>
          <a:spcPct val="30000"/>
        </a:spcBef>
        <a:spcAft>
          <a:spcPct val="0"/>
        </a:spcAft>
        <a:buClr>
          <a:srgbClr val="0033CC"/>
        </a:buClr>
        <a:buChar char="–"/>
        <a:defRPr sz="1600">
          <a:solidFill>
            <a:srgbClr val="0033CC"/>
          </a:solidFill>
          <a:latin typeface="+mn-lt"/>
        </a:defRPr>
      </a:lvl7pPr>
      <a:lvl8pPr marL="2922588" indent="-177800" algn="l" rtl="0" eaLnBrk="1" fontAlgn="base" hangingPunct="1">
        <a:lnSpc>
          <a:spcPct val="88000"/>
        </a:lnSpc>
        <a:spcBef>
          <a:spcPct val="30000"/>
        </a:spcBef>
        <a:spcAft>
          <a:spcPct val="0"/>
        </a:spcAft>
        <a:buClr>
          <a:srgbClr val="0033CC"/>
        </a:buClr>
        <a:buChar char="–"/>
        <a:defRPr sz="1600">
          <a:solidFill>
            <a:srgbClr val="0033CC"/>
          </a:solidFill>
          <a:latin typeface="+mn-lt"/>
        </a:defRPr>
      </a:lvl8pPr>
      <a:lvl9pPr marL="3379788" indent="-177800" algn="l" rtl="0" eaLnBrk="1" fontAlgn="base" hangingPunct="1">
        <a:lnSpc>
          <a:spcPct val="88000"/>
        </a:lnSpc>
        <a:spcBef>
          <a:spcPct val="30000"/>
        </a:spcBef>
        <a:spcAft>
          <a:spcPct val="0"/>
        </a:spcAft>
        <a:buClr>
          <a:srgbClr val="0033CC"/>
        </a:buClr>
        <a:buChar char="–"/>
        <a:defRPr sz="1600">
          <a:solidFill>
            <a:srgbClr val="0033CC"/>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66" name="Rectangle 46"/>
          <p:cNvSpPr>
            <a:spLocks noGrp="1" noChangeArrowheads="1"/>
          </p:cNvSpPr>
          <p:nvPr>
            <p:ph type="title"/>
          </p:nvPr>
        </p:nvSpPr>
        <p:spPr bwMode="auto">
          <a:xfrm>
            <a:off x="1928285" y="284163"/>
            <a:ext cx="8335433" cy="1143000"/>
          </a:xfrm>
          <a:prstGeom prst="rect">
            <a:avLst/>
          </a:prstGeom>
          <a:noFill/>
          <a:ln w="9525">
            <a:noFill/>
            <a:miter lim="800000"/>
            <a:headEnd/>
            <a:tailEnd/>
          </a:ln>
          <a:effectLst/>
        </p:spPr>
        <p:txBody>
          <a:bodyPr vert="horz" wrap="square" lIns="90475" tIns="44443" rIns="90475" bIns="44443" numCol="1" anchor="ctr" anchorCtr="0" compatLnSpc="1">
            <a:prstTxWarp prst="textNoShape">
              <a:avLst/>
            </a:prstTxWarp>
          </a:bodyPr>
          <a:lstStyle/>
          <a:p>
            <a:pPr lvl="0"/>
            <a:r>
              <a:rPr lang="en-US"/>
              <a:t>Click to edit Master title style</a:t>
            </a:r>
          </a:p>
        </p:txBody>
      </p:sp>
      <p:sp>
        <p:nvSpPr>
          <p:cNvPr id="5167" name="Rectangle 47"/>
          <p:cNvSpPr>
            <a:spLocks noGrp="1" noChangeArrowheads="1"/>
          </p:cNvSpPr>
          <p:nvPr>
            <p:ph type="body" idx="1"/>
          </p:nvPr>
        </p:nvSpPr>
        <p:spPr bwMode="auto">
          <a:xfrm>
            <a:off x="535517" y="1598613"/>
            <a:ext cx="11023600" cy="4564062"/>
          </a:xfrm>
          <a:prstGeom prst="rect">
            <a:avLst/>
          </a:prstGeom>
          <a:noFill/>
          <a:ln w="9525">
            <a:noFill/>
            <a:miter lim="800000"/>
            <a:headEnd/>
            <a:tailEnd/>
          </a:ln>
          <a:effectLst/>
        </p:spPr>
        <p:txBody>
          <a:bodyPr vert="horz" wrap="square" lIns="90475" tIns="44443" rIns="90475" bIns="44443" numCol="1" anchor="t" anchorCtr="0" compatLnSpc="1">
            <a:prstTxWarp prst="textNoShape">
              <a:avLst/>
            </a:prstTxWarp>
          </a:bodyPr>
          <a:lstStyle/>
          <a:p>
            <a:pPr lvl="0"/>
            <a:r>
              <a:rPr lang="en-US" dirty="0"/>
              <a:t>Click to edit Master text styles</a:t>
            </a:r>
          </a:p>
          <a:p>
            <a:pPr lvl="1"/>
            <a:r>
              <a:rPr lang="en-US"/>
              <a:t>Second level</a:t>
            </a:r>
          </a:p>
          <a:p>
            <a:pPr lvl="2"/>
            <a:r>
              <a:rPr lang="en-US"/>
              <a:t>Third level</a:t>
            </a:r>
          </a:p>
          <a:p>
            <a:pPr lvl="3"/>
            <a:r>
              <a:rPr lang="en-US" dirty="0"/>
              <a:t>Fourth level </a:t>
            </a:r>
          </a:p>
        </p:txBody>
      </p:sp>
      <p:grpSp>
        <p:nvGrpSpPr>
          <p:cNvPr id="5168" name="Group 48"/>
          <p:cNvGrpSpPr>
            <a:grpSpLocks/>
          </p:cNvGrpSpPr>
          <p:nvPr/>
        </p:nvGrpSpPr>
        <p:grpSpPr bwMode="auto">
          <a:xfrm>
            <a:off x="10301818" y="595314"/>
            <a:ext cx="1536700" cy="452437"/>
            <a:chOff x="4929" y="348"/>
            <a:chExt cx="728" cy="285"/>
          </a:xfrm>
        </p:grpSpPr>
        <p:sp>
          <p:nvSpPr>
            <p:cNvPr id="5169" name="Freeform 49"/>
            <p:cNvSpPr>
              <a:spLocks/>
            </p:cNvSpPr>
            <p:nvPr/>
          </p:nvSpPr>
          <p:spPr bwMode="auto">
            <a:xfrm>
              <a:off x="4929" y="453"/>
              <a:ext cx="728" cy="180"/>
            </a:xfrm>
            <a:custGeom>
              <a:avLst/>
              <a:gdLst/>
              <a:ahLst/>
              <a:cxnLst>
                <a:cxn ang="0">
                  <a:pos x="355" y="179"/>
                </a:cxn>
                <a:cxn ang="0">
                  <a:pos x="727" y="0"/>
                </a:cxn>
                <a:cxn ang="0">
                  <a:pos x="0" y="10"/>
                </a:cxn>
                <a:cxn ang="0">
                  <a:pos x="664" y="17"/>
                </a:cxn>
                <a:cxn ang="0">
                  <a:pos x="355" y="179"/>
                </a:cxn>
              </a:cxnLst>
              <a:rect l="0" t="0" r="r" b="b"/>
              <a:pathLst>
                <a:path w="728" h="180">
                  <a:moveTo>
                    <a:pt x="355" y="179"/>
                  </a:moveTo>
                  <a:lnTo>
                    <a:pt x="727" y="0"/>
                  </a:lnTo>
                  <a:lnTo>
                    <a:pt x="0" y="10"/>
                  </a:lnTo>
                  <a:lnTo>
                    <a:pt x="664" y="17"/>
                  </a:lnTo>
                  <a:lnTo>
                    <a:pt x="355" y="179"/>
                  </a:lnTo>
                </a:path>
              </a:pathLst>
            </a:custGeom>
            <a:solidFill>
              <a:srgbClr val="0033CC"/>
            </a:solidFill>
            <a:ln w="6350" cap="rnd" cmpd="sng">
              <a:solidFill>
                <a:srgbClr val="0033CC"/>
              </a:solidFill>
              <a:prstDash val="solid"/>
              <a:round/>
              <a:headEnd type="none" w="med" len="med"/>
              <a:tailEnd type="none" w="med" len="med"/>
            </a:ln>
            <a:effectLst/>
          </p:spPr>
          <p:txBody>
            <a:bodyPr/>
            <a:lstStyle/>
            <a:p>
              <a:endParaRPr lang="en-US" sz="1800" b="0" dirty="0">
                <a:solidFill>
                  <a:srgbClr val="000000"/>
                </a:solidFill>
                <a:latin typeface="Arial"/>
              </a:endParaRPr>
            </a:p>
          </p:txBody>
        </p:sp>
        <p:sp>
          <p:nvSpPr>
            <p:cNvPr id="5170" name="Freeform 50"/>
            <p:cNvSpPr>
              <a:spLocks/>
            </p:cNvSpPr>
            <p:nvPr/>
          </p:nvSpPr>
          <p:spPr bwMode="auto">
            <a:xfrm>
              <a:off x="5382" y="348"/>
              <a:ext cx="171" cy="265"/>
            </a:xfrm>
            <a:custGeom>
              <a:avLst/>
              <a:gdLst/>
              <a:ahLst/>
              <a:cxnLst>
                <a:cxn ang="0">
                  <a:pos x="0" y="182"/>
                </a:cxn>
                <a:cxn ang="0">
                  <a:pos x="170" y="0"/>
                </a:cxn>
                <a:cxn ang="0">
                  <a:pos x="103" y="264"/>
                </a:cxn>
                <a:cxn ang="0">
                  <a:pos x="141" y="50"/>
                </a:cxn>
                <a:cxn ang="0">
                  <a:pos x="0" y="182"/>
                </a:cxn>
              </a:cxnLst>
              <a:rect l="0" t="0" r="r" b="b"/>
              <a:pathLst>
                <a:path w="171" h="265">
                  <a:moveTo>
                    <a:pt x="0" y="182"/>
                  </a:moveTo>
                  <a:lnTo>
                    <a:pt x="170" y="0"/>
                  </a:lnTo>
                  <a:lnTo>
                    <a:pt x="103" y="264"/>
                  </a:lnTo>
                  <a:lnTo>
                    <a:pt x="141" y="50"/>
                  </a:lnTo>
                  <a:lnTo>
                    <a:pt x="0" y="182"/>
                  </a:lnTo>
                </a:path>
              </a:pathLst>
            </a:custGeom>
            <a:solidFill>
              <a:srgbClr val="0033CC"/>
            </a:solidFill>
            <a:ln w="6350" cap="rnd" cmpd="sng">
              <a:solidFill>
                <a:srgbClr val="0033CC"/>
              </a:solidFill>
              <a:prstDash val="solid"/>
              <a:round/>
              <a:headEnd type="none" w="med" len="med"/>
              <a:tailEnd type="none" w="med" len="med"/>
            </a:ln>
            <a:effectLst/>
          </p:spPr>
          <p:txBody>
            <a:bodyPr/>
            <a:lstStyle/>
            <a:p>
              <a:endParaRPr lang="en-US" sz="1800" b="0" dirty="0">
                <a:solidFill>
                  <a:srgbClr val="000000"/>
                </a:solidFill>
                <a:latin typeface="Arial"/>
              </a:endParaRPr>
            </a:p>
          </p:txBody>
        </p:sp>
      </p:grpSp>
      <p:grpSp>
        <p:nvGrpSpPr>
          <p:cNvPr id="5171" name="Group 51"/>
          <p:cNvGrpSpPr>
            <a:grpSpLocks/>
          </p:cNvGrpSpPr>
          <p:nvPr/>
        </p:nvGrpSpPr>
        <p:grpSpPr bwMode="auto">
          <a:xfrm>
            <a:off x="869951" y="6218250"/>
            <a:ext cx="9601200" cy="261938"/>
            <a:chOff x="464" y="3989"/>
            <a:chExt cx="4536" cy="165"/>
          </a:xfrm>
        </p:grpSpPr>
        <p:sp>
          <p:nvSpPr>
            <p:cNvPr id="5172" name="Line 52"/>
            <p:cNvSpPr>
              <a:spLocks noChangeShapeType="1"/>
            </p:cNvSpPr>
            <p:nvPr/>
          </p:nvSpPr>
          <p:spPr bwMode="auto">
            <a:xfrm>
              <a:off x="464" y="4047"/>
              <a:ext cx="3592" cy="0"/>
            </a:xfrm>
            <a:prstGeom prst="line">
              <a:avLst/>
            </a:prstGeom>
            <a:noFill/>
            <a:ln w="9525">
              <a:solidFill>
                <a:srgbClr val="FC0128"/>
              </a:solidFill>
              <a:round/>
              <a:headEnd/>
              <a:tailEnd/>
            </a:ln>
            <a:effectLst/>
          </p:spPr>
          <p:txBody>
            <a:bodyPr wrap="none" anchor="ctr"/>
            <a:lstStyle/>
            <a:p>
              <a:endParaRPr lang="en-US" sz="1800" b="0" dirty="0">
                <a:solidFill>
                  <a:srgbClr val="000000"/>
                </a:solidFill>
                <a:latin typeface="Arial"/>
              </a:endParaRPr>
            </a:p>
          </p:txBody>
        </p:sp>
        <p:grpSp>
          <p:nvGrpSpPr>
            <p:cNvPr id="5173" name="Group 53"/>
            <p:cNvGrpSpPr>
              <a:grpSpLocks/>
            </p:cNvGrpSpPr>
            <p:nvPr/>
          </p:nvGrpSpPr>
          <p:grpSpPr bwMode="auto">
            <a:xfrm>
              <a:off x="464" y="3989"/>
              <a:ext cx="4536" cy="165"/>
              <a:chOff x="464" y="3989"/>
              <a:chExt cx="4536" cy="165"/>
            </a:xfrm>
          </p:grpSpPr>
          <p:sp>
            <p:nvSpPr>
              <p:cNvPr id="5174" name="Text Box 54"/>
              <p:cNvSpPr txBox="1">
                <a:spLocks noChangeArrowheads="1"/>
              </p:cNvSpPr>
              <p:nvPr/>
            </p:nvSpPr>
            <p:spPr bwMode="auto">
              <a:xfrm>
                <a:off x="4030" y="3989"/>
                <a:ext cx="970" cy="165"/>
              </a:xfrm>
              <a:prstGeom prst="rect">
                <a:avLst/>
              </a:prstGeom>
              <a:noFill/>
              <a:ln w="9525">
                <a:noFill/>
                <a:miter lim="800000"/>
                <a:headEnd/>
                <a:tailEnd/>
              </a:ln>
              <a:effectLst/>
            </p:spPr>
            <p:txBody>
              <a:bodyPr wrap="none" lIns="91426" tIns="45713" rIns="91426" bIns="45713">
                <a:spAutoFit/>
              </a:bodyPr>
              <a:lstStyle/>
              <a:p>
                <a:pPr eaLnBrk="0" hangingPunct="0">
                  <a:buClr>
                    <a:srgbClr val="808080"/>
                  </a:buClr>
                  <a:buSzPct val="78000"/>
                  <a:buFont typeface="ZapfDingbats" pitchFamily="82" charset="2"/>
                  <a:buNone/>
                </a:pPr>
                <a:r>
                  <a:rPr lang="en-US" sz="1100" i="1" dirty="0">
                    <a:solidFill>
                      <a:srgbClr val="0033CC"/>
                    </a:solidFill>
                    <a:latin typeface="Arial"/>
                  </a:rPr>
                  <a:t>Excellence in Missile Defense</a:t>
                </a:r>
              </a:p>
            </p:txBody>
          </p:sp>
          <p:sp>
            <p:nvSpPr>
              <p:cNvPr id="5175" name="Line 55"/>
              <p:cNvSpPr>
                <a:spLocks noChangeShapeType="1"/>
              </p:cNvSpPr>
              <p:nvPr/>
            </p:nvSpPr>
            <p:spPr bwMode="auto">
              <a:xfrm>
                <a:off x="464" y="4071"/>
                <a:ext cx="3592" cy="0"/>
              </a:xfrm>
              <a:prstGeom prst="line">
                <a:avLst/>
              </a:prstGeom>
              <a:noFill/>
              <a:ln w="9525">
                <a:solidFill>
                  <a:srgbClr val="0000CC"/>
                </a:solidFill>
                <a:round/>
                <a:headEnd/>
                <a:tailEnd/>
              </a:ln>
              <a:effectLst/>
            </p:spPr>
            <p:txBody>
              <a:bodyPr wrap="none" anchor="ctr"/>
              <a:lstStyle/>
              <a:p>
                <a:endParaRPr lang="en-US" sz="1800" b="0" dirty="0">
                  <a:solidFill>
                    <a:srgbClr val="000000"/>
                  </a:solidFill>
                  <a:latin typeface="Arial"/>
                </a:endParaRPr>
              </a:p>
            </p:txBody>
          </p:sp>
        </p:grpSp>
        <p:sp>
          <p:nvSpPr>
            <p:cNvPr id="5176" name="Line 56"/>
            <p:cNvSpPr>
              <a:spLocks noChangeShapeType="1"/>
            </p:cNvSpPr>
            <p:nvPr/>
          </p:nvSpPr>
          <p:spPr bwMode="auto">
            <a:xfrm>
              <a:off x="464" y="4095"/>
              <a:ext cx="3592" cy="0"/>
            </a:xfrm>
            <a:prstGeom prst="line">
              <a:avLst/>
            </a:prstGeom>
            <a:noFill/>
            <a:ln w="9525">
              <a:solidFill>
                <a:srgbClr val="0590F9"/>
              </a:solidFill>
              <a:round/>
              <a:headEnd/>
              <a:tailEnd/>
            </a:ln>
            <a:effectLst/>
          </p:spPr>
          <p:txBody>
            <a:bodyPr wrap="none" anchor="ctr"/>
            <a:lstStyle/>
            <a:p>
              <a:endParaRPr lang="en-US" sz="1800" b="0" dirty="0">
                <a:solidFill>
                  <a:srgbClr val="000000"/>
                </a:solidFill>
                <a:latin typeface="Arial"/>
              </a:endParaRPr>
            </a:p>
          </p:txBody>
        </p:sp>
      </p:grpSp>
      <p:sp>
        <p:nvSpPr>
          <p:cNvPr id="5178" name="Text Box 58"/>
          <p:cNvSpPr txBox="1">
            <a:spLocks noChangeArrowheads="1"/>
          </p:cNvSpPr>
          <p:nvPr/>
        </p:nvSpPr>
        <p:spPr bwMode="auto">
          <a:xfrm>
            <a:off x="10845801" y="6442075"/>
            <a:ext cx="876300" cy="228600"/>
          </a:xfrm>
          <a:prstGeom prst="rect">
            <a:avLst/>
          </a:prstGeom>
          <a:noFill/>
          <a:ln w="9525">
            <a:noFill/>
            <a:miter lim="800000"/>
            <a:headEnd/>
            <a:tailEnd/>
          </a:ln>
          <a:effectLst/>
        </p:spPr>
        <p:txBody>
          <a:bodyPr lIns="91426" tIns="45713" rIns="91426" bIns="45713">
            <a:spAutoFit/>
          </a:bodyPr>
          <a:lstStyle/>
          <a:p>
            <a:pPr algn="r" eaLnBrk="0" hangingPunct="0">
              <a:spcBef>
                <a:spcPct val="50000"/>
              </a:spcBef>
              <a:buClr>
                <a:srgbClr val="808080"/>
              </a:buClr>
              <a:buSzPct val="78000"/>
              <a:buFont typeface="ZapfDingbats" pitchFamily="82" charset="2"/>
              <a:buNone/>
            </a:pPr>
            <a:fld id="{6C299188-EA11-4A93-B8E1-99013D545C4B}" type="slidenum">
              <a:rPr lang="en-US" sz="900" b="0">
                <a:solidFill>
                  <a:srgbClr val="0033CC"/>
                </a:solidFill>
                <a:latin typeface="Arial"/>
              </a:rPr>
              <a:pPr algn="r" eaLnBrk="0" hangingPunct="0">
                <a:spcBef>
                  <a:spcPct val="50000"/>
                </a:spcBef>
                <a:buClr>
                  <a:srgbClr val="808080"/>
                </a:buClr>
                <a:buSzPct val="78000"/>
                <a:buFont typeface="ZapfDingbats" pitchFamily="82" charset="2"/>
                <a:buNone/>
              </a:pPr>
              <a:t>‹#›</a:t>
            </a:fld>
            <a:endParaRPr lang="en-US" sz="900" b="0" dirty="0">
              <a:solidFill>
                <a:srgbClr val="0033CC"/>
              </a:solidFill>
              <a:latin typeface="Arial"/>
            </a:endParaRPr>
          </a:p>
        </p:txBody>
      </p:sp>
      <p:pic>
        <p:nvPicPr>
          <p:cNvPr id="15" name="Picture 7" descr="THAAD logo revised 4-13-11.png"/>
          <p:cNvPicPr>
            <a:picLocks noChangeAspect="1"/>
          </p:cNvPicPr>
          <p:nvPr/>
        </p:nvPicPr>
        <p:blipFill>
          <a:blip r:embed="rId13" cstate="print"/>
          <a:srcRect/>
          <a:stretch>
            <a:fillRect/>
          </a:stretch>
        </p:blipFill>
        <p:spPr bwMode="auto">
          <a:xfrm>
            <a:off x="555813" y="405492"/>
            <a:ext cx="1219200" cy="914400"/>
          </a:xfrm>
          <a:prstGeom prst="rect">
            <a:avLst/>
          </a:prstGeom>
          <a:noFill/>
          <a:ln w="9525">
            <a:noFill/>
            <a:miter lim="800000"/>
            <a:headEnd/>
            <a:tailEnd/>
          </a:ln>
        </p:spPr>
      </p:pic>
      <p:cxnSp>
        <p:nvCxnSpPr>
          <p:cNvPr id="16" name="Straight Connector 15"/>
          <p:cNvCxnSpPr/>
          <p:nvPr/>
        </p:nvCxnSpPr>
        <p:spPr>
          <a:xfrm>
            <a:off x="1846727" y="1479175"/>
            <a:ext cx="8534400" cy="0"/>
          </a:xfrm>
          <a:prstGeom prst="line">
            <a:avLst/>
          </a:prstGeom>
          <a:ln w="28575">
            <a:solidFill>
              <a:srgbClr val="0033C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521533"/>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Lst>
  <p:hf sldNum="0" hdr="0" dt="0"/>
  <p:txStyles>
    <p:titleStyle>
      <a:lvl1pPr algn="ctr" rtl="0" eaLnBrk="1" fontAlgn="base" hangingPunct="1">
        <a:spcBef>
          <a:spcPct val="0"/>
        </a:spcBef>
        <a:spcAft>
          <a:spcPct val="0"/>
        </a:spcAft>
        <a:defRPr sz="2400" b="1">
          <a:solidFill>
            <a:srgbClr val="0033CC"/>
          </a:solidFill>
          <a:latin typeface="+mj-lt"/>
          <a:ea typeface="+mj-ea"/>
          <a:cs typeface="+mj-cs"/>
        </a:defRPr>
      </a:lvl1pPr>
      <a:lvl2pPr algn="ctr" rtl="0" eaLnBrk="1" fontAlgn="base" hangingPunct="1">
        <a:spcBef>
          <a:spcPct val="0"/>
        </a:spcBef>
        <a:spcAft>
          <a:spcPct val="0"/>
        </a:spcAft>
        <a:defRPr sz="2400" b="1">
          <a:solidFill>
            <a:srgbClr val="0033CC"/>
          </a:solidFill>
          <a:latin typeface="Arial" charset="0"/>
        </a:defRPr>
      </a:lvl2pPr>
      <a:lvl3pPr algn="ctr" rtl="0" eaLnBrk="1" fontAlgn="base" hangingPunct="1">
        <a:spcBef>
          <a:spcPct val="0"/>
        </a:spcBef>
        <a:spcAft>
          <a:spcPct val="0"/>
        </a:spcAft>
        <a:defRPr sz="2400" b="1">
          <a:solidFill>
            <a:srgbClr val="0033CC"/>
          </a:solidFill>
          <a:latin typeface="Arial" charset="0"/>
        </a:defRPr>
      </a:lvl3pPr>
      <a:lvl4pPr algn="ctr" rtl="0" eaLnBrk="1" fontAlgn="base" hangingPunct="1">
        <a:spcBef>
          <a:spcPct val="0"/>
        </a:spcBef>
        <a:spcAft>
          <a:spcPct val="0"/>
        </a:spcAft>
        <a:defRPr sz="2400" b="1">
          <a:solidFill>
            <a:srgbClr val="0033CC"/>
          </a:solidFill>
          <a:latin typeface="Arial" charset="0"/>
        </a:defRPr>
      </a:lvl4pPr>
      <a:lvl5pPr algn="ctr" rtl="0" eaLnBrk="1" fontAlgn="base" hangingPunct="1">
        <a:spcBef>
          <a:spcPct val="0"/>
        </a:spcBef>
        <a:spcAft>
          <a:spcPct val="0"/>
        </a:spcAft>
        <a:defRPr sz="2400" b="1">
          <a:solidFill>
            <a:srgbClr val="0033CC"/>
          </a:solidFill>
          <a:latin typeface="Arial" charset="0"/>
        </a:defRPr>
      </a:lvl5pPr>
      <a:lvl6pPr marL="457200" algn="ctr" rtl="0" eaLnBrk="1" fontAlgn="base" hangingPunct="1">
        <a:spcBef>
          <a:spcPct val="0"/>
        </a:spcBef>
        <a:spcAft>
          <a:spcPct val="0"/>
        </a:spcAft>
        <a:defRPr sz="2400" b="1">
          <a:solidFill>
            <a:srgbClr val="0033CC"/>
          </a:solidFill>
          <a:latin typeface="Arial" charset="0"/>
        </a:defRPr>
      </a:lvl6pPr>
      <a:lvl7pPr marL="914400" algn="ctr" rtl="0" eaLnBrk="1" fontAlgn="base" hangingPunct="1">
        <a:spcBef>
          <a:spcPct val="0"/>
        </a:spcBef>
        <a:spcAft>
          <a:spcPct val="0"/>
        </a:spcAft>
        <a:defRPr sz="2400" b="1">
          <a:solidFill>
            <a:srgbClr val="0033CC"/>
          </a:solidFill>
          <a:latin typeface="Arial" charset="0"/>
        </a:defRPr>
      </a:lvl7pPr>
      <a:lvl8pPr marL="1371600" algn="ctr" rtl="0" eaLnBrk="1" fontAlgn="base" hangingPunct="1">
        <a:spcBef>
          <a:spcPct val="0"/>
        </a:spcBef>
        <a:spcAft>
          <a:spcPct val="0"/>
        </a:spcAft>
        <a:defRPr sz="2400" b="1">
          <a:solidFill>
            <a:srgbClr val="0033CC"/>
          </a:solidFill>
          <a:latin typeface="Arial" charset="0"/>
        </a:defRPr>
      </a:lvl8pPr>
      <a:lvl9pPr marL="1828800" algn="ctr" rtl="0" eaLnBrk="1" fontAlgn="base" hangingPunct="1">
        <a:spcBef>
          <a:spcPct val="0"/>
        </a:spcBef>
        <a:spcAft>
          <a:spcPct val="0"/>
        </a:spcAft>
        <a:defRPr sz="2400" b="1">
          <a:solidFill>
            <a:srgbClr val="0033CC"/>
          </a:solidFill>
          <a:latin typeface="Arial" charset="0"/>
        </a:defRPr>
      </a:lvl9pPr>
    </p:titleStyle>
    <p:bodyStyle>
      <a:lvl1pPr marL="344488" indent="-344488" algn="l" rtl="0" eaLnBrk="1" fontAlgn="base" hangingPunct="1">
        <a:spcBef>
          <a:spcPct val="20000"/>
        </a:spcBef>
        <a:spcAft>
          <a:spcPct val="0"/>
        </a:spcAft>
        <a:buFont typeface="ZapfDingbats" pitchFamily="82" charset="2"/>
        <a:buChar char="o"/>
        <a:defRPr sz="2000" b="1">
          <a:solidFill>
            <a:srgbClr val="0033CC"/>
          </a:solidFill>
          <a:latin typeface="+mn-lt"/>
          <a:ea typeface="+mn-ea"/>
          <a:cs typeface="+mn-cs"/>
        </a:defRPr>
      </a:lvl1pPr>
      <a:lvl2pPr marL="741363" indent="-284163" algn="l" rtl="0" eaLnBrk="1" fontAlgn="base" hangingPunct="1">
        <a:spcBef>
          <a:spcPct val="20000"/>
        </a:spcBef>
        <a:spcAft>
          <a:spcPct val="0"/>
        </a:spcAft>
        <a:buFont typeface="Symbol" pitchFamily="18" charset="2"/>
        <a:buChar char="·"/>
        <a:defRPr>
          <a:solidFill>
            <a:srgbClr val="0033CC"/>
          </a:solidFill>
          <a:latin typeface="+mn-lt"/>
        </a:defRPr>
      </a:lvl2pPr>
      <a:lvl3pPr marL="1143000" indent="-228600" algn="l" rtl="0" eaLnBrk="1" fontAlgn="base" hangingPunct="1">
        <a:spcBef>
          <a:spcPct val="20000"/>
        </a:spcBef>
        <a:spcAft>
          <a:spcPct val="0"/>
        </a:spcAft>
        <a:buFont typeface="Arial" pitchFamily="34" charset="0"/>
        <a:buChar char="­"/>
        <a:defRPr sz="1600">
          <a:solidFill>
            <a:srgbClr val="0033CC"/>
          </a:solidFill>
          <a:latin typeface="+mn-lt"/>
        </a:defRPr>
      </a:lvl3pPr>
      <a:lvl4pPr marL="1598613" indent="-225425" algn="l" rtl="0" eaLnBrk="1" fontAlgn="base" hangingPunct="1">
        <a:spcBef>
          <a:spcPct val="20000"/>
        </a:spcBef>
        <a:spcAft>
          <a:spcPct val="0"/>
        </a:spcAft>
        <a:buFont typeface="Arial" charset="0"/>
        <a:buChar char="»"/>
        <a:defRPr sz="1400">
          <a:solidFill>
            <a:srgbClr val="0033CC"/>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6.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6.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6.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6.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6.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6.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6.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6.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6.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6.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6.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6.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6.xml"/><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6.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6.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6.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6.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6.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6.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6.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6.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6.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6.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6.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6.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6.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EDECF4C-9AC1-4CDC-8826-97BDAFBFA9B6}"/>
              </a:ext>
            </a:extLst>
          </p:cNvPr>
          <p:cNvSpPr>
            <a:spLocks noGrp="1"/>
          </p:cNvSpPr>
          <p:nvPr>
            <p:ph type="ftr" sz="quarter" idx="11"/>
          </p:nvPr>
        </p:nvSpPr>
        <p:spPr>
          <a:xfrm>
            <a:off x="6096000" y="6807200"/>
            <a:ext cx="0" cy="0"/>
          </a:xfrm>
        </p:spPr>
        <p:txBody>
          <a:bodyPr wrap="none" anchor="b" anchorCtr="1">
            <a:spAutoFit/>
          </a:bodyPr>
          <a:lstStyle/>
          <a:p>
            <a:endParaRPr lang="en-US"/>
          </a:p>
          <a:p>
            <a:endParaRPr lang="en-US"/>
          </a:p>
        </p:txBody>
      </p:sp>
      <p:sp>
        <p:nvSpPr>
          <p:cNvPr id="2" name="Title 1">
            <a:extLst>
              <a:ext uri="{FF2B5EF4-FFF2-40B4-BE49-F238E27FC236}">
                <a16:creationId xmlns:a16="http://schemas.microsoft.com/office/drawing/2014/main" id="{2DC5F95B-C03C-4DC3-8994-1479371F90AC}"/>
              </a:ext>
            </a:extLst>
          </p:cNvPr>
          <p:cNvSpPr>
            <a:spLocks noGrp="1"/>
          </p:cNvSpPr>
          <p:nvPr>
            <p:ph type="ctrTitle"/>
          </p:nvPr>
        </p:nvSpPr>
        <p:spPr/>
        <p:txBody>
          <a:bodyPr/>
          <a:lstStyle/>
          <a:p>
            <a:r>
              <a:rPr lang="en-US" dirty="0"/>
              <a:t>Fortran 90/95/2003 Notes</a:t>
            </a:r>
          </a:p>
        </p:txBody>
      </p:sp>
      <p:sp>
        <p:nvSpPr>
          <p:cNvPr id="3" name="Subtitle 2">
            <a:extLst>
              <a:ext uri="{FF2B5EF4-FFF2-40B4-BE49-F238E27FC236}">
                <a16:creationId xmlns:a16="http://schemas.microsoft.com/office/drawing/2014/main" id="{D1292D80-1E5A-45F6-8312-B95DF4A2E62F}"/>
              </a:ext>
            </a:extLst>
          </p:cNvPr>
          <p:cNvSpPr>
            <a:spLocks noGrp="1"/>
          </p:cNvSpPr>
          <p:nvPr>
            <p:ph type="subTitle" idx="1"/>
          </p:nvPr>
        </p:nvSpPr>
        <p:spPr/>
        <p:txBody>
          <a:bodyPr/>
          <a:lstStyle/>
          <a:p>
            <a:r>
              <a:rPr lang="en-US" dirty="0"/>
              <a:t>- Johnny Jaffee</a:t>
            </a:r>
          </a:p>
        </p:txBody>
      </p:sp>
      <p:sp>
        <p:nvSpPr>
          <p:cNvPr id="4" name="Rectangle 3">
            <a:extLst>
              <a:ext uri="{FF2B5EF4-FFF2-40B4-BE49-F238E27FC236}">
                <a16:creationId xmlns:a16="http://schemas.microsoft.com/office/drawing/2014/main" id="{1074DB50-84DE-4223-BE66-8949DE3B6DCF}"/>
              </a:ext>
            </a:extLst>
          </p:cNvPr>
          <p:cNvSpPr/>
          <p:nvPr/>
        </p:nvSpPr>
        <p:spPr>
          <a:xfrm>
            <a:off x="5177161" y="6419216"/>
            <a:ext cx="1837677" cy="275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4044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5F95B-C03C-4DC3-8994-1479371F90AC}"/>
              </a:ext>
            </a:extLst>
          </p:cNvPr>
          <p:cNvSpPr>
            <a:spLocks noGrp="1"/>
          </p:cNvSpPr>
          <p:nvPr>
            <p:ph type="ctrTitle"/>
          </p:nvPr>
        </p:nvSpPr>
        <p:spPr>
          <a:xfrm>
            <a:off x="0" y="83677"/>
            <a:ext cx="6096000" cy="608783"/>
          </a:xfrm>
        </p:spPr>
        <p:txBody>
          <a:bodyPr/>
          <a:lstStyle/>
          <a:p>
            <a:r>
              <a:rPr lang="en-US" sz="4000" dirty="0"/>
              <a:t>Character String</a:t>
            </a:r>
          </a:p>
        </p:txBody>
      </p:sp>
      <p:sp>
        <p:nvSpPr>
          <p:cNvPr id="4" name="Rectangle 3">
            <a:extLst>
              <a:ext uri="{FF2B5EF4-FFF2-40B4-BE49-F238E27FC236}">
                <a16:creationId xmlns:a16="http://schemas.microsoft.com/office/drawing/2014/main" id="{1074DB50-84DE-4223-BE66-8949DE3B6DCF}"/>
              </a:ext>
            </a:extLst>
          </p:cNvPr>
          <p:cNvSpPr/>
          <p:nvPr/>
        </p:nvSpPr>
        <p:spPr>
          <a:xfrm>
            <a:off x="5177161" y="6419216"/>
            <a:ext cx="1837677" cy="275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10">
            <a:extLst>
              <a:ext uri="{FF2B5EF4-FFF2-40B4-BE49-F238E27FC236}">
                <a16:creationId xmlns:a16="http://schemas.microsoft.com/office/drawing/2014/main" id="{268DE242-2785-4C70-8E5F-A2E30B0C2295}"/>
              </a:ext>
            </a:extLst>
          </p:cNvPr>
          <p:cNvSpPr>
            <a:spLocks noGrp="1"/>
          </p:cNvSpPr>
          <p:nvPr>
            <p:ph type="ftr" sz="quarter" idx="11"/>
          </p:nvPr>
        </p:nvSpPr>
        <p:spPr/>
        <p:txBody>
          <a:bodyPr/>
          <a:lstStyle/>
          <a:p>
            <a:endParaRPr lang="en-US"/>
          </a:p>
          <a:p>
            <a:endParaRPr lang="en-US"/>
          </a:p>
        </p:txBody>
      </p:sp>
      <p:sp>
        <p:nvSpPr>
          <p:cNvPr id="7" name="TextBox 6">
            <a:extLst>
              <a:ext uri="{FF2B5EF4-FFF2-40B4-BE49-F238E27FC236}">
                <a16:creationId xmlns:a16="http://schemas.microsoft.com/office/drawing/2014/main" id="{8FB8D715-E6E9-4404-A49D-B6C90E1611B9}"/>
              </a:ext>
            </a:extLst>
          </p:cNvPr>
          <p:cNvSpPr txBox="1"/>
          <p:nvPr/>
        </p:nvSpPr>
        <p:spPr>
          <a:xfrm>
            <a:off x="8065984" y="1514933"/>
            <a:ext cx="3941289" cy="2096485"/>
          </a:xfrm>
          <a:prstGeom prst="rect">
            <a:avLst/>
          </a:prstGeom>
          <a:noFill/>
        </p:spPr>
        <p:txBody>
          <a:bodyPr wrap="square" rtlCol="0">
            <a:spAutoFit/>
          </a:bodyPr>
          <a:lstStyle/>
          <a:p>
            <a:r>
              <a:rPr lang="en-US" sz="2000" b="1" dirty="0"/>
              <a:t>Notes</a:t>
            </a:r>
          </a:p>
          <a:p>
            <a:pPr marL="342900" indent="-342900">
              <a:buFont typeface="Arial" panose="020B0604020202020204" pitchFamily="34" charset="0"/>
              <a:buChar char="•"/>
            </a:pPr>
            <a:r>
              <a:rPr lang="en-US" dirty="0"/>
              <a:t>Similar indexing to arrays</a:t>
            </a:r>
          </a:p>
          <a:p>
            <a:pPr marL="342900" indent="-342900">
              <a:buFont typeface="Arial" panose="020B0604020202020204" pitchFamily="34" charset="0"/>
              <a:buChar char="•"/>
            </a:pPr>
            <a:r>
              <a:rPr lang="en-US" dirty="0"/>
              <a:t>Can use (:4) to get first 4 characters</a:t>
            </a:r>
          </a:p>
          <a:p>
            <a:pPr marL="342900" indent="-342900">
              <a:buFont typeface="Arial" panose="020B0604020202020204" pitchFamily="34" charset="0"/>
              <a:buChar char="•"/>
            </a:pPr>
            <a:r>
              <a:rPr lang="en-US" dirty="0"/>
              <a:t>Use (4</a:t>
            </a:r>
            <a:r>
              <a:rPr lang="en-US" dirty="0">
                <a:sym typeface="Wingdings" panose="05000000000000000000" pitchFamily="2" charset="2"/>
              </a:rPr>
              <a:t>:) to get characters from 4 onwards (inclusive)</a:t>
            </a:r>
          </a:p>
          <a:p>
            <a:pPr marL="342900" indent="-342900">
              <a:buFont typeface="Arial" panose="020B0604020202020204" pitchFamily="34" charset="0"/>
              <a:buChar char="•"/>
            </a:pPr>
            <a:r>
              <a:rPr lang="en-US" dirty="0">
                <a:sym typeface="Wingdings" panose="05000000000000000000" pitchFamily="2" charset="2"/>
              </a:rPr>
              <a:t>Use (index1:index2) to pick a specific substring</a:t>
            </a:r>
            <a:endParaRPr lang="en-US" dirty="0"/>
          </a:p>
        </p:txBody>
      </p:sp>
      <p:pic>
        <p:nvPicPr>
          <p:cNvPr id="3" name="Picture 2">
            <a:extLst>
              <a:ext uri="{FF2B5EF4-FFF2-40B4-BE49-F238E27FC236}">
                <a16:creationId xmlns:a16="http://schemas.microsoft.com/office/drawing/2014/main" id="{8C22B0DE-1D0A-43C4-BCCF-CBAEF141426C}"/>
              </a:ext>
            </a:extLst>
          </p:cNvPr>
          <p:cNvPicPr>
            <a:picLocks noChangeAspect="1"/>
          </p:cNvPicPr>
          <p:nvPr/>
        </p:nvPicPr>
        <p:blipFill>
          <a:blip r:embed="rId2"/>
          <a:stretch>
            <a:fillRect/>
          </a:stretch>
        </p:blipFill>
        <p:spPr>
          <a:xfrm>
            <a:off x="184727" y="775587"/>
            <a:ext cx="7760843" cy="4683103"/>
          </a:xfrm>
          <a:prstGeom prst="rect">
            <a:avLst/>
          </a:prstGeom>
        </p:spPr>
      </p:pic>
    </p:spTree>
    <p:extLst>
      <p:ext uri="{BB962C8B-B14F-4D97-AF65-F5344CB8AC3E}">
        <p14:creationId xmlns:p14="http://schemas.microsoft.com/office/powerpoint/2010/main" val="701542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5F95B-C03C-4DC3-8994-1479371F90AC}"/>
              </a:ext>
            </a:extLst>
          </p:cNvPr>
          <p:cNvSpPr>
            <a:spLocks noGrp="1"/>
          </p:cNvSpPr>
          <p:nvPr>
            <p:ph type="ctrTitle"/>
          </p:nvPr>
        </p:nvSpPr>
        <p:spPr>
          <a:xfrm>
            <a:off x="0" y="83677"/>
            <a:ext cx="6096000" cy="608783"/>
          </a:xfrm>
        </p:spPr>
        <p:txBody>
          <a:bodyPr/>
          <a:lstStyle/>
          <a:p>
            <a:r>
              <a:rPr lang="en-US" sz="4000" dirty="0"/>
              <a:t>Derived Data Types</a:t>
            </a:r>
          </a:p>
        </p:txBody>
      </p:sp>
      <p:sp>
        <p:nvSpPr>
          <p:cNvPr id="4" name="Rectangle 3">
            <a:extLst>
              <a:ext uri="{FF2B5EF4-FFF2-40B4-BE49-F238E27FC236}">
                <a16:creationId xmlns:a16="http://schemas.microsoft.com/office/drawing/2014/main" id="{1074DB50-84DE-4223-BE66-8949DE3B6DCF}"/>
              </a:ext>
            </a:extLst>
          </p:cNvPr>
          <p:cNvSpPr/>
          <p:nvPr/>
        </p:nvSpPr>
        <p:spPr>
          <a:xfrm>
            <a:off x="5177161" y="6419216"/>
            <a:ext cx="1837677" cy="275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AF7C1A7-06D6-4A82-B6CC-84A433C2C552}"/>
              </a:ext>
            </a:extLst>
          </p:cNvPr>
          <p:cNvSpPr txBox="1"/>
          <p:nvPr/>
        </p:nvSpPr>
        <p:spPr>
          <a:xfrm>
            <a:off x="8093475" y="868690"/>
            <a:ext cx="4098525" cy="2616101"/>
          </a:xfrm>
          <a:prstGeom prst="rect">
            <a:avLst/>
          </a:prstGeom>
          <a:noFill/>
        </p:spPr>
        <p:txBody>
          <a:bodyPr wrap="square" rtlCol="0">
            <a:spAutoFit/>
          </a:bodyPr>
          <a:lstStyle/>
          <a:p>
            <a:r>
              <a:rPr lang="en-US" sz="2000" b="1" dirty="0"/>
              <a:t>General Form:</a:t>
            </a:r>
          </a:p>
          <a:p>
            <a:r>
              <a:rPr lang="en-US" dirty="0"/>
              <a:t>Type :: </a:t>
            </a:r>
            <a:r>
              <a:rPr lang="en-US" i="1" dirty="0"/>
              <a:t>name</a:t>
            </a:r>
          </a:p>
          <a:p>
            <a:r>
              <a:rPr lang="en-US" i="1" dirty="0"/>
              <a:t>    some intrinsic variable declarations</a:t>
            </a:r>
          </a:p>
          <a:p>
            <a:r>
              <a:rPr lang="en-US" dirty="0"/>
              <a:t>End Type </a:t>
            </a:r>
            <a:r>
              <a:rPr lang="en-US" i="1" dirty="0"/>
              <a:t>name</a:t>
            </a:r>
          </a:p>
          <a:p>
            <a:endParaRPr lang="en-US" i="1" dirty="0"/>
          </a:p>
          <a:p>
            <a:pPr marL="285750" indent="-285750">
              <a:buFontTx/>
              <a:buChar char="-"/>
            </a:pPr>
            <a:r>
              <a:rPr lang="en-US" i="1" dirty="0"/>
              <a:t>Groups together data into a common data type</a:t>
            </a:r>
          </a:p>
          <a:p>
            <a:pPr marL="285750" indent="-285750">
              <a:buFontTx/>
              <a:buChar char="-"/>
            </a:pPr>
            <a:r>
              <a:rPr lang="en-US" i="1" dirty="0"/>
              <a:t>Can make arrays of structs: type(Person), dimension(5) :: array</a:t>
            </a:r>
            <a:endParaRPr lang="en-US" dirty="0"/>
          </a:p>
        </p:txBody>
      </p:sp>
      <p:sp>
        <p:nvSpPr>
          <p:cNvPr id="11" name="Footer Placeholder 10">
            <a:extLst>
              <a:ext uri="{FF2B5EF4-FFF2-40B4-BE49-F238E27FC236}">
                <a16:creationId xmlns:a16="http://schemas.microsoft.com/office/drawing/2014/main" id="{268DE242-2785-4C70-8E5F-A2E30B0C2295}"/>
              </a:ext>
            </a:extLst>
          </p:cNvPr>
          <p:cNvSpPr>
            <a:spLocks noGrp="1"/>
          </p:cNvSpPr>
          <p:nvPr>
            <p:ph type="ftr" sz="quarter" idx="11"/>
          </p:nvPr>
        </p:nvSpPr>
        <p:spPr/>
        <p:txBody>
          <a:bodyPr/>
          <a:lstStyle/>
          <a:p>
            <a:endParaRPr lang="en-US"/>
          </a:p>
          <a:p>
            <a:endParaRPr lang="en-US"/>
          </a:p>
        </p:txBody>
      </p:sp>
      <p:sp>
        <p:nvSpPr>
          <p:cNvPr id="7" name="TextBox 6">
            <a:extLst>
              <a:ext uri="{FF2B5EF4-FFF2-40B4-BE49-F238E27FC236}">
                <a16:creationId xmlns:a16="http://schemas.microsoft.com/office/drawing/2014/main" id="{8FB8D715-E6E9-4404-A49D-B6C90E1611B9}"/>
              </a:ext>
            </a:extLst>
          </p:cNvPr>
          <p:cNvSpPr txBox="1"/>
          <p:nvPr/>
        </p:nvSpPr>
        <p:spPr>
          <a:xfrm>
            <a:off x="782715" y="4963012"/>
            <a:ext cx="6631619" cy="1231106"/>
          </a:xfrm>
          <a:prstGeom prst="rect">
            <a:avLst/>
          </a:prstGeom>
          <a:noFill/>
        </p:spPr>
        <p:txBody>
          <a:bodyPr wrap="square" rtlCol="0">
            <a:spAutoFit/>
          </a:bodyPr>
          <a:lstStyle/>
          <a:p>
            <a:r>
              <a:rPr lang="en-US" sz="2000" b="1" dirty="0"/>
              <a:t>Notes</a:t>
            </a:r>
          </a:p>
          <a:p>
            <a:pPr marL="285750" indent="-285750">
              <a:buFont typeface="Arial" panose="020B0604020202020204" pitchFamily="34" charset="0"/>
              <a:buChar char="•"/>
            </a:pPr>
            <a:r>
              <a:rPr lang="en-US" dirty="0"/>
              <a:t>Essentially the same thing as a struct in MATLAB or C/C++</a:t>
            </a:r>
          </a:p>
          <a:p>
            <a:pPr marL="285750" indent="-285750">
              <a:buFont typeface="Arial" panose="020B0604020202020204" pitchFamily="34" charset="0"/>
              <a:buChar char="•"/>
            </a:pPr>
            <a:r>
              <a:rPr lang="en-US" dirty="0"/>
              <a:t>Fields are accessed via the % operator</a:t>
            </a:r>
          </a:p>
          <a:p>
            <a:pPr marL="742950" lvl="1" indent="-285750">
              <a:buFont typeface="Arial" panose="020B0604020202020204" pitchFamily="34" charset="0"/>
              <a:buChar char="•"/>
            </a:pPr>
            <a:r>
              <a:rPr lang="en-US" dirty="0" err="1"/>
              <a:t>derivedTypeVariable%field</a:t>
            </a:r>
            <a:r>
              <a:rPr lang="en-US" dirty="0"/>
              <a:t> is how it is accessed</a:t>
            </a:r>
          </a:p>
        </p:txBody>
      </p:sp>
      <p:pic>
        <p:nvPicPr>
          <p:cNvPr id="3" name="Picture 2">
            <a:extLst>
              <a:ext uri="{FF2B5EF4-FFF2-40B4-BE49-F238E27FC236}">
                <a16:creationId xmlns:a16="http://schemas.microsoft.com/office/drawing/2014/main" id="{28724DC8-CE63-4D3B-9445-0053880DB5FB}"/>
              </a:ext>
            </a:extLst>
          </p:cNvPr>
          <p:cNvPicPr>
            <a:picLocks noChangeAspect="1"/>
          </p:cNvPicPr>
          <p:nvPr/>
        </p:nvPicPr>
        <p:blipFill>
          <a:blip r:embed="rId2"/>
          <a:stretch>
            <a:fillRect/>
          </a:stretch>
        </p:blipFill>
        <p:spPr>
          <a:xfrm>
            <a:off x="649252" y="663882"/>
            <a:ext cx="6898547" cy="4270529"/>
          </a:xfrm>
          <a:prstGeom prst="rect">
            <a:avLst/>
          </a:prstGeom>
        </p:spPr>
      </p:pic>
    </p:spTree>
    <p:extLst>
      <p:ext uri="{BB962C8B-B14F-4D97-AF65-F5344CB8AC3E}">
        <p14:creationId xmlns:p14="http://schemas.microsoft.com/office/powerpoint/2010/main" val="4036802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5F95B-C03C-4DC3-8994-1479371F90AC}"/>
              </a:ext>
            </a:extLst>
          </p:cNvPr>
          <p:cNvSpPr>
            <a:spLocks noGrp="1"/>
          </p:cNvSpPr>
          <p:nvPr>
            <p:ph type="ctrTitle"/>
          </p:nvPr>
        </p:nvSpPr>
        <p:spPr>
          <a:xfrm>
            <a:off x="0" y="83677"/>
            <a:ext cx="6096000" cy="608783"/>
          </a:xfrm>
        </p:spPr>
        <p:txBody>
          <a:bodyPr/>
          <a:lstStyle/>
          <a:p>
            <a:r>
              <a:rPr lang="en-US" sz="4000" dirty="0"/>
              <a:t>Arithmetic Operators</a:t>
            </a:r>
          </a:p>
        </p:txBody>
      </p:sp>
      <p:sp>
        <p:nvSpPr>
          <p:cNvPr id="4" name="Rectangle 3">
            <a:extLst>
              <a:ext uri="{FF2B5EF4-FFF2-40B4-BE49-F238E27FC236}">
                <a16:creationId xmlns:a16="http://schemas.microsoft.com/office/drawing/2014/main" id="{1074DB50-84DE-4223-BE66-8949DE3B6DCF}"/>
              </a:ext>
            </a:extLst>
          </p:cNvPr>
          <p:cNvSpPr/>
          <p:nvPr/>
        </p:nvSpPr>
        <p:spPr>
          <a:xfrm>
            <a:off x="5177161" y="6419216"/>
            <a:ext cx="1837677" cy="275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10">
            <a:extLst>
              <a:ext uri="{FF2B5EF4-FFF2-40B4-BE49-F238E27FC236}">
                <a16:creationId xmlns:a16="http://schemas.microsoft.com/office/drawing/2014/main" id="{268DE242-2785-4C70-8E5F-A2E30B0C2295}"/>
              </a:ext>
            </a:extLst>
          </p:cNvPr>
          <p:cNvSpPr>
            <a:spLocks noGrp="1"/>
          </p:cNvSpPr>
          <p:nvPr>
            <p:ph type="ftr" sz="quarter" idx="11"/>
          </p:nvPr>
        </p:nvSpPr>
        <p:spPr/>
        <p:txBody>
          <a:bodyPr/>
          <a:lstStyle/>
          <a:p>
            <a:endParaRPr lang="en-US"/>
          </a:p>
          <a:p>
            <a:endParaRPr lang="en-US"/>
          </a:p>
        </p:txBody>
      </p:sp>
      <p:sp>
        <p:nvSpPr>
          <p:cNvPr id="7" name="TextBox 6">
            <a:extLst>
              <a:ext uri="{FF2B5EF4-FFF2-40B4-BE49-F238E27FC236}">
                <a16:creationId xmlns:a16="http://schemas.microsoft.com/office/drawing/2014/main" id="{8FB8D715-E6E9-4404-A49D-B6C90E1611B9}"/>
              </a:ext>
            </a:extLst>
          </p:cNvPr>
          <p:cNvSpPr txBox="1"/>
          <p:nvPr/>
        </p:nvSpPr>
        <p:spPr>
          <a:xfrm>
            <a:off x="6437793" y="870013"/>
            <a:ext cx="4082248" cy="2062103"/>
          </a:xfrm>
          <a:prstGeom prst="rect">
            <a:avLst/>
          </a:prstGeom>
          <a:noFill/>
        </p:spPr>
        <p:txBody>
          <a:bodyPr wrap="square" rtlCol="0">
            <a:spAutoFit/>
          </a:bodyPr>
          <a:lstStyle/>
          <a:p>
            <a:r>
              <a:rPr lang="en-US" sz="2000" b="1" dirty="0"/>
              <a:t>Notes</a:t>
            </a:r>
          </a:p>
          <a:p>
            <a:pPr marL="285750" indent="-285750">
              <a:buFont typeface="Arial" panose="020B0604020202020204" pitchFamily="34" charset="0"/>
              <a:buChar char="•"/>
            </a:pPr>
            <a:r>
              <a:rPr lang="en-US" dirty="0"/>
              <a:t>Pretty self explanatory</a:t>
            </a:r>
          </a:p>
          <a:p>
            <a:pPr marL="285750" indent="-285750">
              <a:buFont typeface="Arial" panose="020B0604020202020204" pitchFamily="34" charset="0"/>
              <a:buChar char="•"/>
            </a:pPr>
            <a:r>
              <a:rPr lang="en-US" dirty="0"/>
              <a:t>Be mindful of type and precision. Very small numbers my be subject to round off errors </a:t>
            </a:r>
          </a:p>
          <a:p>
            <a:pPr marL="285750" indent="-285750">
              <a:buFont typeface="Arial" panose="020B0604020202020204" pitchFamily="34" charset="0"/>
              <a:buChar char="•"/>
            </a:pPr>
            <a:r>
              <a:rPr lang="en-US" dirty="0"/>
              <a:t>Can use real(2) to express a number as a real number</a:t>
            </a:r>
          </a:p>
        </p:txBody>
      </p:sp>
      <p:pic>
        <p:nvPicPr>
          <p:cNvPr id="5" name="Picture 4">
            <a:extLst>
              <a:ext uri="{FF2B5EF4-FFF2-40B4-BE49-F238E27FC236}">
                <a16:creationId xmlns:a16="http://schemas.microsoft.com/office/drawing/2014/main" id="{C1342E1B-7512-4630-AF71-7C9DC2A4F4AE}"/>
              </a:ext>
            </a:extLst>
          </p:cNvPr>
          <p:cNvPicPr>
            <a:picLocks noChangeAspect="1"/>
          </p:cNvPicPr>
          <p:nvPr/>
        </p:nvPicPr>
        <p:blipFill>
          <a:blip r:embed="rId2"/>
          <a:stretch>
            <a:fillRect/>
          </a:stretch>
        </p:blipFill>
        <p:spPr>
          <a:xfrm>
            <a:off x="464598" y="672882"/>
            <a:ext cx="5631402" cy="5570356"/>
          </a:xfrm>
          <a:prstGeom prst="rect">
            <a:avLst/>
          </a:prstGeom>
        </p:spPr>
      </p:pic>
    </p:spTree>
    <p:extLst>
      <p:ext uri="{BB962C8B-B14F-4D97-AF65-F5344CB8AC3E}">
        <p14:creationId xmlns:p14="http://schemas.microsoft.com/office/powerpoint/2010/main" val="1399138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5F95B-C03C-4DC3-8994-1479371F90AC}"/>
              </a:ext>
            </a:extLst>
          </p:cNvPr>
          <p:cNvSpPr>
            <a:spLocks noGrp="1"/>
          </p:cNvSpPr>
          <p:nvPr>
            <p:ph type="ctrTitle"/>
          </p:nvPr>
        </p:nvSpPr>
        <p:spPr>
          <a:xfrm>
            <a:off x="0" y="83677"/>
            <a:ext cx="6096000" cy="608783"/>
          </a:xfrm>
        </p:spPr>
        <p:txBody>
          <a:bodyPr/>
          <a:lstStyle/>
          <a:p>
            <a:r>
              <a:rPr lang="en-US" sz="4000" dirty="0"/>
              <a:t>Logical Operators</a:t>
            </a:r>
          </a:p>
        </p:txBody>
      </p:sp>
      <p:sp>
        <p:nvSpPr>
          <p:cNvPr id="4" name="Rectangle 3">
            <a:extLst>
              <a:ext uri="{FF2B5EF4-FFF2-40B4-BE49-F238E27FC236}">
                <a16:creationId xmlns:a16="http://schemas.microsoft.com/office/drawing/2014/main" id="{1074DB50-84DE-4223-BE66-8949DE3B6DCF}"/>
              </a:ext>
            </a:extLst>
          </p:cNvPr>
          <p:cNvSpPr/>
          <p:nvPr/>
        </p:nvSpPr>
        <p:spPr>
          <a:xfrm>
            <a:off x="5177161" y="6419216"/>
            <a:ext cx="1837677" cy="275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AF7C1A7-06D6-4A82-B6CC-84A433C2C552}"/>
              </a:ext>
            </a:extLst>
          </p:cNvPr>
          <p:cNvSpPr txBox="1"/>
          <p:nvPr/>
        </p:nvSpPr>
        <p:spPr>
          <a:xfrm>
            <a:off x="8093475" y="859812"/>
            <a:ext cx="4098525" cy="1785104"/>
          </a:xfrm>
          <a:prstGeom prst="rect">
            <a:avLst/>
          </a:prstGeom>
          <a:noFill/>
        </p:spPr>
        <p:txBody>
          <a:bodyPr wrap="square" rtlCol="0">
            <a:spAutoFit/>
          </a:bodyPr>
          <a:lstStyle/>
          <a:p>
            <a:r>
              <a:rPr lang="en-US" sz="2000" b="1" dirty="0"/>
              <a:t>List:</a:t>
            </a:r>
          </a:p>
          <a:p>
            <a:pPr marL="342900" indent="-342900">
              <a:buFont typeface="Arial" panose="020B0604020202020204" pitchFamily="34" charset="0"/>
              <a:buChar char="•"/>
            </a:pPr>
            <a:r>
              <a:rPr lang="en-US" dirty="0"/>
              <a:t>.not.</a:t>
            </a:r>
          </a:p>
          <a:p>
            <a:pPr marL="342900" indent="-342900">
              <a:buFont typeface="Arial" panose="020B0604020202020204" pitchFamily="34" charset="0"/>
              <a:buChar char="•"/>
            </a:pPr>
            <a:r>
              <a:rPr lang="en-US" dirty="0"/>
              <a:t>.and.</a:t>
            </a:r>
          </a:p>
          <a:p>
            <a:pPr marL="342900" indent="-342900">
              <a:buFont typeface="Arial" panose="020B0604020202020204" pitchFamily="34" charset="0"/>
              <a:buChar char="•"/>
            </a:pPr>
            <a:r>
              <a:rPr lang="en-US" dirty="0"/>
              <a:t>.or.</a:t>
            </a:r>
          </a:p>
          <a:p>
            <a:pPr marL="342900" indent="-342900">
              <a:buFont typeface="Arial" panose="020B0604020202020204" pitchFamily="34" charset="0"/>
              <a:buChar char="•"/>
            </a:pPr>
            <a:r>
              <a:rPr lang="en-US" dirty="0"/>
              <a:t>.</a:t>
            </a:r>
            <a:r>
              <a:rPr lang="en-US" dirty="0" err="1"/>
              <a:t>eqv</a:t>
            </a:r>
            <a:r>
              <a:rPr lang="en-US" dirty="0"/>
              <a:t>.</a:t>
            </a:r>
          </a:p>
          <a:p>
            <a:pPr marL="342900" indent="-342900">
              <a:buFont typeface="Arial" panose="020B0604020202020204" pitchFamily="34" charset="0"/>
              <a:buChar char="•"/>
            </a:pPr>
            <a:r>
              <a:rPr lang="en-US" dirty="0"/>
              <a:t>.</a:t>
            </a:r>
            <a:r>
              <a:rPr lang="en-US" dirty="0" err="1"/>
              <a:t>neqv</a:t>
            </a:r>
            <a:r>
              <a:rPr lang="en-US" dirty="0"/>
              <a:t>.</a:t>
            </a:r>
          </a:p>
        </p:txBody>
      </p:sp>
      <p:sp>
        <p:nvSpPr>
          <p:cNvPr id="11" name="Footer Placeholder 10">
            <a:extLst>
              <a:ext uri="{FF2B5EF4-FFF2-40B4-BE49-F238E27FC236}">
                <a16:creationId xmlns:a16="http://schemas.microsoft.com/office/drawing/2014/main" id="{268DE242-2785-4C70-8E5F-A2E30B0C2295}"/>
              </a:ext>
            </a:extLst>
          </p:cNvPr>
          <p:cNvSpPr>
            <a:spLocks noGrp="1"/>
          </p:cNvSpPr>
          <p:nvPr>
            <p:ph type="ftr" sz="quarter" idx="11"/>
          </p:nvPr>
        </p:nvSpPr>
        <p:spPr/>
        <p:txBody>
          <a:bodyPr/>
          <a:lstStyle/>
          <a:p>
            <a:endParaRPr lang="en-US"/>
          </a:p>
          <a:p>
            <a:endParaRPr lang="en-US"/>
          </a:p>
        </p:txBody>
      </p:sp>
      <p:pic>
        <p:nvPicPr>
          <p:cNvPr id="5" name="Picture 4">
            <a:extLst>
              <a:ext uri="{FF2B5EF4-FFF2-40B4-BE49-F238E27FC236}">
                <a16:creationId xmlns:a16="http://schemas.microsoft.com/office/drawing/2014/main" id="{B0A7B514-6CA3-47D1-BC4D-B6D3B00CE9A8}"/>
              </a:ext>
            </a:extLst>
          </p:cNvPr>
          <p:cNvPicPr>
            <a:picLocks noChangeAspect="1"/>
          </p:cNvPicPr>
          <p:nvPr/>
        </p:nvPicPr>
        <p:blipFill>
          <a:blip r:embed="rId2"/>
          <a:stretch>
            <a:fillRect/>
          </a:stretch>
        </p:blipFill>
        <p:spPr>
          <a:xfrm>
            <a:off x="1698593" y="1008171"/>
            <a:ext cx="4368415" cy="4187902"/>
          </a:xfrm>
          <a:prstGeom prst="rect">
            <a:avLst/>
          </a:prstGeom>
        </p:spPr>
      </p:pic>
      <p:sp>
        <p:nvSpPr>
          <p:cNvPr id="6" name="TextBox 5">
            <a:extLst>
              <a:ext uri="{FF2B5EF4-FFF2-40B4-BE49-F238E27FC236}">
                <a16:creationId xmlns:a16="http://schemas.microsoft.com/office/drawing/2014/main" id="{A6B7A03C-91C9-440A-AF31-444C2222912F}"/>
              </a:ext>
            </a:extLst>
          </p:cNvPr>
          <p:cNvSpPr txBox="1"/>
          <p:nvPr/>
        </p:nvSpPr>
        <p:spPr>
          <a:xfrm>
            <a:off x="2361460" y="5196073"/>
            <a:ext cx="3401893" cy="246221"/>
          </a:xfrm>
          <a:prstGeom prst="rect">
            <a:avLst/>
          </a:prstGeom>
          <a:noFill/>
        </p:spPr>
        <p:txBody>
          <a:bodyPr wrap="none" rtlCol="0">
            <a:spAutoFit/>
          </a:bodyPr>
          <a:lstStyle/>
          <a:p>
            <a:r>
              <a:rPr lang="en-US" sz="1000" i="1" dirty="0"/>
              <a:t>Fortran 90/95 Programming Manual, Tanja van </a:t>
            </a:r>
            <a:r>
              <a:rPr lang="en-US" sz="1000" i="1" dirty="0" err="1"/>
              <a:t>Mourik</a:t>
            </a:r>
            <a:r>
              <a:rPr lang="en-US" sz="1000" i="1" dirty="0"/>
              <a:t> (2005)</a:t>
            </a:r>
          </a:p>
        </p:txBody>
      </p:sp>
    </p:spTree>
    <p:extLst>
      <p:ext uri="{BB962C8B-B14F-4D97-AF65-F5344CB8AC3E}">
        <p14:creationId xmlns:p14="http://schemas.microsoft.com/office/powerpoint/2010/main" val="550155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5F95B-C03C-4DC3-8994-1479371F90AC}"/>
              </a:ext>
            </a:extLst>
          </p:cNvPr>
          <p:cNvSpPr>
            <a:spLocks noGrp="1"/>
          </p:cNvSpPr>
          <p:nvPr>
            <p:ph type="ctrTitle"/>
          </p:nvPr>
        </p:nvSpPr>
        <p:spPr>
          <a:xfrm>
            <a:off x="0" y="83677"/>
            <a:ext cx="6096000" cy="608783"/>
          </a:xfrm>
        </p:spPr>
        <p:txBody>
          <a:bodyPr/>
          <a:lstStyle/>
          <a:p>
            <a:r>
              <a:rPr lang="en-US" sz="4000" dirty="0"/>
              <a:t>Relational Operators</a:t>
            </a:r>
          </a:p>
        </p:txBody>
      </p:sp>
      <p:sp>
        <p:nvSpPr>
          <p:cNvPr id="4" name="Rectangle 3">
            <a:extLst>
              <a:ext uri="{FF2B5EF4-FFF2-40B4-BE49-F238E27FC236}">
                <a16:creationId xmlns:a16="http://schemas.microsoft.com/office/drawing/2014/main" id="{1074DB50-84DE-4223-BE66-8949DE3B6DCF}"/>
              </a:ext>
            </a:extLst>
          </p:cNvPr>
          <p:cNvSpPr/>
          <p:nvPr/>
        </p:nvSpPr>
        <p:spPr>
          <a:xfrm>
            <a:off x="5177161" y="6419216"/>
            <a:ext cx="1837677" cy="275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AF7C1A7-06D6-4A82-B6CC-84A433C2C552}"/>
              </a:ext>
            </a:extLst>
          </p:cNvPr>
          <p:cNvSpPr txBox="1"/>
          <p:nvPr/>
        </p:nvSpPr>
        <p:spPr>
          <a:xfrm>
            <a:off x="7631836" y="1170531"/>
            <a:ext cx="4098525" cy="1754326"/>
          </a:xfrm>
          <a:prstGeom prst="rect">
            <a:avLst/>
          </a:prstGeom>
          <a:noFill/>
        </p:spPr>
        <p:txBody>
          <a:bodyPr wrap="square" rtlCol="0">
            <a:spAutoFit/>
          </a:bodyPr>
          <a:lstStyle/>
          <a:p>
            <a:r>
              <a:rPr lang="en-US" dirty="0"/>
              <a:t>Note that when comparing real numbers, precision is limited, so it is often better to compare to a tolerance. Example:</a:t>
            </a:r>
          </a:p>
          <a:p>
            <a:r>
              <a:rPr lang="en-US" dirty="0"/>
              <a:t>Instead of (a == 6), use (a – 6) &lt;= abs(0.001) since a may be stored as 6.000001 </a:t>
            </a:r>
          </a:p>
        </p:txBody>
      </p:sp>
      <p:sp>
        <p:nvSpPr>
          <p:cNvPr id="11" name="Footer Placeholder 10">
            <a:extLst>
              <a:ext uri="{FF2B5EF4-FFF2-40B4-BE49-F238E27FC236}">
                <a16:creationId xmlns:a16="http://schemas.microsoft.com/office/drawing/2014/main" id="{268DE242-2785-4C70-8E5F-A2E30B0C2295}"/>
              </a:ext>
            </a:extLst>
          </p:cNvPr>
          <p:cNvSpPr>
            <a:spLocks noGrp="1"/>
          </p:cNvSpPr>
          <p:nvPr>
            <p:ph type="ftr" sz="quarter" idx="11"/>
          </p:nvPr>
        </p:nvSpPr>
        <p:spPr/>
        <p:txBody>
          <a:bodyPr/>
          <a:lstStyle/>
          <a:p>
            <a:endParaRPr lang="en-US"/>
          </a:p>
          <a:p>
            <a:endParaRPr lang="en-US"/>
          </a:p>
        </p:txBody>
      </p:sp>
      <p:sp>
        <p:nvSpPr>
          <p:cNvPr id="6" name="TextBox 5">
            <a:extLst>
              <a:ext uri="{FF2B5EF4-FFF2-40B4-BE49-F238E27FC236}">
                <a16:creationId xmlns:a16="http://schemas.microsoft.com/office/drawing/2014/main" id="{A6B7A03C-91C9-440A-AF31-444C2222912F}"/>
              </a:ext>
            </a:extLst>
          </p:cNvPr>
          <p:cNvSpPr txBox="1"/>
          <p:nvPr/>
        </p:nvSpPr>
        <p:spPr>
          <a:xfrm>
            <a:off x="2361459" y="4408426"/>
            <a:ext cx="3401893" cy="246221"/>
          </a:xfrm>
          <a:prstGeom prst="rect">
            <a:avLst/>
          </a:prstGeom>
          <a:noFill/>
        </p:spPr>
        <p:txBody>
          <a:bodyPr wrap="none" rtlCol="0">
            <a:spAutoFit/>
          </a:bodyPr>
          <a:lstStyle/>
          <a:p>
            <a:r>
              <a:rPr lang="en-US" sz="1000" i="1" dirty="0"/>
              <a:t>Fortran 90/95 Programming Manual, Tanja van </a:t>
            </a:r>
            <a:r>
              <a:rPr lang="en-US" sz="1000" i="1" dirty="0" err="1"/>
              <a:t>Mourik</a:t>
            </a:r>
            <a:r>
              <a:rPr lang="en-US" sz="1000" i="1" dirty="0"/>
              <a:t> (2005)</a:t>
            </a:r>
          </a:p>
        </p:txBody>
      </p:sp>
      <p:pic>
        <p:nvPicPr>
          <p:cNvPr id="3" name="Picture 2">
            <a:extLst>
              <a:ext uri="{FF2B5EF4-FFF2-40B4-BE49-F238E27FC236}">
                <a16:creationId xmlns:a16="http://schemas.microsoft.com/office/drawing/2014/main" id="{115F1EC7-4426-48A8-8FD4-905758B9D421}"/>
              </a:ext>
            </a:extLst>
          </p:cNvPr>
          <p:cNvPicPr>
            <a:picLocks noChangeAspect="1"/>
          </p:cNvPicPr>
          <p:nvPr/>
        </p:nvPicPr>
        <p:blipFill>
          <a:blip r:embed="rId2"/>
          <a:stretch>
            <a:fillRect/>
          </a:stretch>
        </p:blipFill>
        <p:spPr>
          <a:xfrm>
            <a:off x="1467970" y="1669382"/>
            <a:ext cx="5188872" cy="2739044"/>
          </a:xfrm>
          <a:prstGeom prst="rect">
            <a:avLst/>
          </a:prstGeom>
        </p:spPr>
      </p:pic>
    </p:spTree>
    <p:extLst>
      <p:ext uri="{BB962C8B-B14F-4D97-AF65-F5344CB8AC3E}">
        <p14:creationId xmlns:p14="http://schemas.microsoft.com/office/powerpoint/2010/main" val="1925365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5F95B-C03C-4DC3-8994-1479371F90AC}"/>
              </a:ext>
            </a:extLst>
          </p:cNvPr>
          <p:cNvSpPr>
            <a:spLocks noGrp="1"/>
          </p:cNvSpPr>
          <p:nvPr>
            <p:ph type="ctrTitle"/>
          </p:nvPr>
        </p:nvSpPr>
        <p:spPr>
          <a:xfrm>
            <a:off x="0" y="83677"/>
            <a:ext cx="6096000" cy="608783"/>
          </a:xfrm>
        </p:spPr>
        <p:txBody>
          <a:bodyPr/>
          <a:lstStyle/>
          <a:p>
            <a:r>
              <a:rPr lang="en-US" sz="4000" dirty="0"/>
              <a:t>Intrinsic Functions</a:t>
            </a:r>
          </a:p>
        </p:txBody>
      </p:sp>
      <p:sp>
        <p:nvSpPr>
          <p:cNvPr id="4" name="Rectangle 3">
            <a:extLst>
              <a:ext uri="{FF2B5EF4-FFF2-40B4-BE49-F238E27FC236}">
                <a16:creationId xmlns:a16="http://schemas.microsoft.com/office/drawing/2014/main" id="{1074DB50-84DE-4223-BE66-8949DE3B6DCF}"/>
              </a:ext>
            </a:extLst>
          </p:cNvPr>
          <p:cNvSpPr/>
          <p:nvPr/>
        </p:nvSpPr>
        <p:spPr>
          <a:xfrm>
            <a:off x="5177161" y="6419216"/>
            <a:ext cx="1837677" cy="275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10">
            <a:extLst>
              <a:ext uri="{FF2B5EF4-FFF2-40B4-BE49-F238E27FC236}">
                <a16:creationId xmlns:a16="http://schemas.microsoft.com/office/drawing/2014/main" id="{268DE242-2785-4C70-8E5F-A2E30B0C2295}"/>
              </a:ext>
            </a:extLst>
          </p:cNvPr>
          <p:cNvSpPr>
            <a:spLocks noGrp="1"/>
          </p:cNvSpPr>
          <p:nvPr>
            <p:ph type="ftr" sz="quarter" idx="11"/>
          </p:nvPr>
        </p:nvSpPr>
        <p:spPr/>
        <p:txBody>
          <a:bodyPr/>
          <a:lstStyle/>
          <a:p>
            <a:endParaRPr lang="en-US"/>
          </a:p>
          <a:p>
            <a:endParaRPr lang="en-US"/>
          </a:p>
        </p:txBody>
      </p:sp>
      <p:sp>
        <p:nvSpPr>
          <p:cNvPr id="6" name="TextBox 5">
            <a:extLst>
              <a:ext uri="{FF2B5EF4-FFF2-40B4-BE49-F238E27FC236}">
                <a16:creationId xmlns:a16="http://schemas.microsoft.com/office/drawing/2014/main" id="{A6B7A03C-91C9-440A-AF31-444C2222912F}"/>
              </a:ext>
            </a:extLst>
          </p:cNvPr>
          <p:cNvSpPr txBox="1"/>
          <p:nvPr/>
        </p:nvSpPr>
        <p:spPr>
          <a:xfrm>
            <a:off x="3048000" y="5696998"/>
            <a:ext cx="3401893" cy="246221"/>
          </a:xfrm>
          <a:prstGeom prst="rect">
            <a:avLst/>
          </a:prstGeom>
          <a:noFill/>
        </p:spPr>
        <p:txBody>
          <a:bodyPr wrap="none" rtlCol="0">
            <a:spAutoFit/>
          </a:bodyPr>
          <a:lstStyle/>
          <a:p>
            <a:r>
              <a:rPr lang="en-US" sz="1000" i="1" dirty="0"/>
              <a:t>Fortran 90/95 Programming Manual, Tanja van </a:t>
            </a:r>
            <a:r>
              <a:rPr lang="en-US" sz="1000" i="1" dirty="0" err="1"/>
              <a:t>Mourik</a:t>
            </a:r>
            <a:r>
              <a:rPr lang="en-US" sz="1000" i="1" dirty="0"/>
              <a:t> (2005)</a:t>
            </a:r>
          </a:p>
        </p:txBody>
      </p:sp>
      <p:pic>
        <p:nvPicPr>
          <p:cNvPr id="5" name="Picture 4">
            <a:extLst>
              <a:ext uri="{FF2B5EF4-FFF2-40B4-BE49-F238E27FC236}">
                <a16:creationId xmlns:a16="http://schemas.microsoft.com/office/drawing/2014/main" id="{8DB80B28-B03E-4739-B31C-4F67C29E4075}"/>
              </a:ext>
            </a:extLst>
          </p:cNvPr>
          <p:cNvPicPr>
            <a:picLocks noChangeAspect="1"/>
          </p:cNvPicPr>
          <p:nvPr/>
        </p:nvPicPr>
        <p:blipFill>
          <a:blip r:embed="rId2"/>
          <a:stretch>
            <a:fillRect/>
          </a:stretch>
        </p:blipFill>
        <p:spPr>
          <a:xfrm>
            <a:off x="2796466" y="756052"/>
            <a:ext cx="4057096" cy="4946047"/>
          </a:xfrm>
          <a:prstGeom prst="rect">
            <a:avLst/>
          </a:prstGeom>
        </p:spPr>
      </p:pic>
    </p:spTree>
    <p:extLst>
      <p:ext uri="{BB962C8B-B14F-4D97-AF65-F5344CB8AC3E}">
        <p14:creationId xmlns:p14="http://schemas.microsoft.com/office/powerpoint/2010/main" val="674074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5F95B-C03C-4DC3-8994-1479371F90AC}"/>
              </a:ext>
            </a:extLst>
          </p:cNvPr>
          <p:cNvSpPr>
            <a:spLocks noGrp="1"/>
          </p:cNvSpPr>
          <p:nvPr>
            <p:ph type="ctrTitle"/>
          </p:nvPr>
        </p:nvSpPr>
        <p:spPr>
          <a:xfrm>
            <a:off x="0" y="83677"/>
            <a:ext cx="6096000" cy="608783"/>
          </a:xfrm>
        </p:spPr>
        <p:txBody>
          <a:bodyPr/>
          <a:lstStyle/>
          <a:p>
            <a:r>
              <a:rPr lang="en-US" sz="4000" dirty="0"/>
              <a:t>Simple </a:t>
            </a:r>
            <a:r>
              <a:rPr lang="en-US" sz="4000" dirty="0" err="1"/>
              <a:t>Input/Output</a:t>
            </a:r>
            <a:endParaRPr lang="en-US" sz="4000" dirty="0"/>
          </a:p>
        </p:txBody>
      </p:sp>
      <p:sp>
        <p:nvSpPr>
          <p:cNvPr id="4" name="Rectangle 3">
            <a:extLst>
              <a:ext uri="{FF2B5EF4-FFF2-40B4-BE49-F238E27FC236}">
                <a16:creationId xmlns:a16="http://schemas.microsoft.com/office/drawing/2014/main" id="{1074DB50-84DE-4223-BE66-8949DE3B6DCF}"/>
              </a:ext>
            </a:extLst>
          </p:cNvPr>
          <p:cNvSpPr/>
          <p:nvPr/>
        </p:nvSpPr>
        <p:spPr>
          <a:xfrm>
            <a:off x="5177161" y="6419216"/>
            <a:ext cx="1837677" cy="275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AF7C1A7-06D6-4A82-B6CC-84A433C2C552}"/>
              </a:ext>
            </a:extLst>
          </p:cNvPr>
          <p:cNvSpPr txBox="1"/>
          <p:nvPr/>
        </p:nvSpPr>
        <p:spPr>
          <a:xfrm>
            <a:off x="7889289" y="877568"/>
            <a:ext cx="4098525" cy="3170099"/>
          </a:xfrm>
          <a:prstGeom prst="rect">
            <a:avLst/>
          </a:prstGeom>
          <a:noFill/>
        </p:spPr>
        <p:txBody>
          <a:bodyPr wrap="square" rtlCol="0">
            <a:spAutoFit/>
          </a:bodyPr>
          <a:lstStyle/>
          <a:p>
            <a:r>
              <a:rPr lang="en-US" sz="2000" b="1" dirty="0"/>
              <a:t>Notes</a:t>
            </a:r>
          </a:p>
          <a:p>
            <a:pPr marL="285750" indent="-285750">
              <a:buFont typeface="Arial" panose="020B0604020202020204" pitchFamily="34" charset="0"/>
              <a:buChar char="•"/>
            </a:pPr>
            <a:r>
              <a:rPr lang="en-US" dirty="0"/>
              <a:t>Use Print*, for output to console</a:t>
            </a:r>
          </a:p>
          <a:p>
            <a:pPr marL="285750" indent="-285750">
              <a:buFont typeface="Arial" panose="020B0604020202020204" pitchFamily="34" charset="0"/>
              <a:buChar char="•"/>
            </a:pPr>
            <a:r>
              <a:rPr lang="en-US" dirty="0"/>
              <a:t>Read*, vars for input form console</a:t>
            </a:r>
          </a:p>
          <a:p>
            <a:pPr marL="285750" indent="-285750">
              <a:buFont typeface="Arial" panose="020B0604020202020204" pitchFamily="34" charset="0"/>
              <a:buChar char="•"/>
            </a:pPr>
            <a:r>
              <a:rPr lang="en-US" dirty="0"/>
              <a:t>Notice that precision results in imperfect representation as a real number. Keep this in mind when using relational operators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Misc</a:t>
            </a:r>
            <a:r>
              <a:rPr lang="en-US" dirty="0"/>
              <a:t>: max length a line can be is 132 characters. Use &amp; to continue line onto the next line</a:t>
            </a:r>
          </a:p>
        </p:txBody>
      </p:sp>
      <p:sp>
        <p:nvSpPr>
          <p:cNvPr id="11" name="Footer Placeholder 10">
            <a:extLst>
              <a:ext uri="{FF2B5EF4-FFF2-40B4-BE49-F238E27FC236}">
                <a16:creationId xmlns:a16="http://schemas.microsoft.com/office/drawing/2014/main" id="{268DE242-2785-4C70-8E5F-A2E30B0C2295}"/>
              </a:ext>
            </a:extLst>
          </p:cNvPr>
          <p:cNvSpPr>
            <a:spLocks noGrp="1"/>
          </p:cNvSpPr>
          <p:nvPr>
            <p:ph type="ftr" sz="quarter" idx="11"/>
          </p:nvPr>
        </p:nvSpPr>
        <p:spPr/>
        <p:txBody>
          <a:bodyPr/>
          <a:lstStyle/>
          <a:p>
            <a:endParaRPr lang="en-US"/>
          </a:p>
          <a:p>
            <a:endParaRPr lang="en-US"/>
          </a:p>
        </p:txBody>
      </p:sp>
      <p:pic>
        <p:nvPicPr>
          <p:cNvPr id="5" name="Picture 4">
            <a:extLst>
              <a:ext uri="{FF2B5EF4-FFF2-40B4-BE49-F238E27FC236}">
                <a16:creationId xmlns:a16="http://schemas.microsoft.com/office/drawing/2014/main" id="{8431256B-C9FA-445A-92BE-5A55F0B6B2C1}"/>
              </a:ext>
            </a:extLst>
          </p:cNvPr>
          <p:cNvPicPr>
            <a:picLocks noChangeAspect="1"/>
          </p:cNvPicPr>
          <p:nvPr/>
        </p:nvPicPr>
        <p:blipFill>
          <a:blip r:embed="rId2"/>
          <a:stretch>
            <a:fillRect/>
          </a:stretch>
        </p:blipFill>
        <p:spPr>
          <a:xfrm>
            <a:off x="431110" y="692460"/>
            <a:ext cx="7098636" cy="5195379"/>
          </a:xfrm>
          <a:prstGeom prst="rect">
            <a:avLst/>
          </a:prstGeom>
        </p:spPr>
      </p:pic>
    </p:spTree>
    <p:extLst>
      <p:ext uri="{BB962C8B-B14F-4D97-AF65-F5344CB8AC3E}">
        <p14:creationId xmlns:p14="http://schemas.microsoft.com/office/powerpoint/2010/main" val="2971910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5F95B-C03C-4DC3-8994-1479371F90AC}"/>
              </a:ext>
            </a:extLst>
          </p:cNvPr>
          <p:cNvSpPr>
            <a:spLocks noGrp="1"/>
          </p:cNvSpPr>
          <p:nvPr>
            <p:ph type="ctrTitle"/>
          </p:nvPr>
        </p:nvSpPr>
        <p:spPr>
          <a:xfrm>
            <a:off x="0" y="83677"/>
            <a:ext cx="6096000" cy="608783"/>
          </a:xfrm>
        </p:spPr>
        <p:txBody>
          <a:bodyPr/>
          <a:lstStyle/>
          <a:p>
            <a:r>
              <a:rPr lang="en-US" sz="4000" dirty="0"/>
              <a:t>Control Construct</a:t>
            </a:r>
          </a:p>
        </p:txBody>
      </p:sp>
      <p:sp>
        <p:nvSpPr>
          <p:cNvPr id="4" name="Rectangle 3">
            <a:extLst>
              <a:ext uri="{FF2B5EF4-FFF2-40B4-BE49-F238E27FC236}">
                <a16:creationId xmlns:a16="http://schemas.microsoft.com/office/drawing/2014/main" id="{1074DB50-84DE-4223-BE66-8949DE3B6DCF}"/>
              </a:ext>
            </a:extLst>
          </p:cNvPr>
          <p:cNvSpPr/>
          <p:nvPr/>
        </p:nvSpPr>
        <p:spPr>
          <a:xfrm>
            <a:off x="5177161" y="6419216"/>
            <a:ext cx="1837677" cy="275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AF7C1A7-06D6-4A82-B6CC-84A433C2C552}"/>
              </a:ext>
            </a:extLst>
          </p:cNvPr>
          <p:cNvSpPr txBox="1"/>
          <p:nvPr/>
        </p:nvSpPr>
        <p:spPr>
          <a:xfrm>
            <a:off x="316636" y="984100"/>
            <a:ext cx="4098525" cy="3754874"/>
          </a:xfrm>
          <a:prstGeom prst="rect">
            <a:avLst/>
          </a:prstGeom>
          <a:noFill/>
        </p:spPr>
        <p:txBody>
          <a:bodyPr wrap="square" rtlCol="0">
            <a:spAutoFit/>
          </a:bodyPr>
          <a:lstStyle/>
          <a:p>
            <a:r>
              <a:rPr lang="en-US" sz="2000" b="1" dirty="0"/>
              <a:t>If statement syntax:</a:t>
            </a:r>
          </a:p>
          <a:p>
            <a:r>
              <a:rPr lang="en-US" dirty="0"/>
              <a:t>If (</a:t>
            </a:r>
            <a:r>
              <a:rPr lang="en-US" i="1" dirty="0"/>
              <a:t>condition) </a:t>
            </a:r>
            <a:r>
              <a:rPr lang="en-US" dirty="0"/>
              <a:t>then</a:t>
            </a:r>
          </a:p>
          <a:p>
            <a:r>
              <a:rPr lang="en-US" i="1" dirty="0"/>
              <a:t>     Body of if statement</a:t>
            </a:r>
          </a:p>
          <a:p>
            <a:r>
              <a:rPr lang="en-US" dirty="0"/>
              <a:t>End if</a:t>
            </a:r>
          </a:p>
          <a:p>
            <a:endParaRPr lang="en-US" i="1" dirty="0"/>
          </a:p>
          <a:p>
            <a:r>
              <a:rPr lang="en-US" sz="2000" b="1" dirty="0"/>
              <a:t>If Else:</a:t>
            </a:r>
          </a:p>
          <a:p>
            <a:r>
              <a:rPr lang="en-US" dirty="0"/>
              <a:t>If (</a:t>
            </a:r>
            <a:r>
              <a:rPr lang="en-US" i="1" dirty="0"/>
              <a:t>condition) </a:t>
            </a:r>
            <a:r>
              <a:rPr lang="en-US" dirty="0"/>
              <a:t>then</a:t>
            </a:r>
          </a:p>
          <a:p>
            <a:r>
              <a:rPr lang="en-US" dirty="0"/>
              <a:t>    </a:t>
            </a:r>
            <a:r>
              <a:rPr lang="en-US" i="1" dirty="0"/>
              <a:t>body of if</a:t>
            </a:r>
          </a:p>
          <a:p>
            <a:r>
              <a:rPr lang="en-US" dirty="0"/>
              <a:t>Else</a:t>
            </a:r>
          </a:p>
          <a:p>
            <a:r>
              <a:rPr lang="en-US" dirty="0"/>
              <a:t>     </a:t>
            </a:r>
            <a:r>
              <a:rPr lang="en-US" i="1" dirty="0"/>
              <a:t>body of else</a:t>
            </a:r>
          </a:p>
          <a:p>
            <a:r>
              <a:rPr lang="en-US" dirty="0"/>
              <a:t>End if</a:t>
            </a:r>
          </a:p>
          <a:p>
            <a:endParaRPr lang="en-US" dirty="0"/>
          </a:p>
          <a:p>
            <a:r>
              <a:rPr lang="en-US" dirty="0"/>
              <a:t>*can nest</a:t>
            </a:r>
          </a:p>
        </p:txBody>
      </p:sp>
      <p:sp>
        <p:nvSpPr>
          <p:cNvPr id="11" name="Footer Placeholder 10">
            <a:extLst>
              <a:ext uri="{FF2B5EF4-FFF2-40B4-BE49-F238E27FC236}">
                <a16:creationId xmlns:a16="http://schemas.microsoft.com/office/drawing/2014/main" id="{268DE242-2785-4C70-8E5F-A2E30B0C2295}"/>
              </a:ext>
            </a:extLst>
          </p:cNvPr>
          <p:cNvSpPr>
            <a:spLocks noGrp="1"/>
          </p:cNvSpPr>
          <p:nvPr>
            <p:ph type="ftr" sz="quarter" idx="11"/>
          </p:nvPr>
        </p:nvSpPr>
        <p:spPr/>
        <p:txBody>
          <a:bodyPr/>
          <a:lstStyle/>
          <a:p>
            <a:endParaRPr lang="en-US"/>
          </a:p>
          <a:p>
            <a:endParaRPr lang="en-US"/>
          </a:p>
        </p:txBody>
      </p:sp>
      <p:sp>
        <p:nvSpPr>
          <p:cNvPr id="8" name="TextBox 7">
            <a:extLst>
              <a:ext uri="{FF2B5EF4-FFF2-40B4-BE49-F238E27FC236}">
                <a16:creationId xmlns:a16="http://schemas.microsoft.com/office/drawing/2014/main" id="{76ACD739-53C9-4546-8003-86ADABF81D38}"/>
              </a:ext>
            </a:extLst>
          </p:cNvPr>
          <p:cNvSpPr txBox="1"/>
          <p:nvPr/>
        </p:nvSpPr>
        <p:spPr>
          <a:xfrm>
            <a:off x="3388310" y="984100"/>
            <a:ext cx="4098525" cy="4308872"/>
          </a:xfrm>
          <a:prstGeom prst="rect">
            <a:avLst/>
          </a:prstGeom>
          <a:noFill/>
        </p:spPr>
        <p:txBody>
          <a:bodyPr wrap="square" rtlCol="0">
            <a:spAutoFit/>
          </a:bodyPr>
          <a:lstStyle/>
          <a:p>
            <a:r>
              <a:rPr lang="en-US" sz="2000" b="1" dirty="0"/>
              <a:t>Do loop syntax:</a:t>
            </a:r>
          </a:p>
          <a:p>
            <a:r>
              <a:rPr lang="en-US" dirty="0"/>
              <a:t>Do </a:t>
            </a:r>
            <a:r>
              <a:rPr lang="en-US" i="1" dirty="0"/>
              <a:t>some form of counter</a:t>
            </a:r>
            <a:endParaRPr lang="en-US" dirty="0"/>
          </a:p>
          <a:p>
            <a:r>
              <a:rPr lang="en-US" dirty="0"/>
              <a:t>    </a:t>
            </a:r>
            <a:r>
              <a:rPr lang="en-US" i="1" dirty="0"/>
              <a:t>body of do loop</a:t>
            </a:r>
          </a:p>
          <a:p>
            <a:r>
              <a:rPr lang="en-US" dirty="0"/>
              <a:t>End do</a:t>
            </a:r>
          </a:p>
          <a:p>
            <a:r>
              <a:rPr lang="en-US" sz="2000" b="1" dirty="0"/>
              <a:t>Endless Do Loop</a:t>
            </a:r>
          </a:p>
          <a:p>
            <a:r>
              <a:rPr lang="en-US" dirty="0"/>
              <a:t>Do</a:t>
            </a:r>
          </a:p>
          <a:p>
            <a:r>
              <a:rPr lang="en-US" dirty="0"/>
              <a:t>     if (</a:t>
            </a:r>
            <a:r>
              <a:rPr lang="en-US" i="1" dirty="0"/>
              <a:t>condition) </a:t>
            </a:r>
            <a:r>
              <a:rPr lang="en-US" dirty="0"/>
              <a:t>then</a:t>
            </a:r>
          </a:p>
          <a:p>
            <a:r>
              <a:rPr lang="en-US" dirty="0"/>
              <a:t>             exit</a:t>
            </a:r>
          </a:p>
          <a:p>
            <a:r>
              <a:rPr lang="en-US" dirty="0"/>
              <a:t>      end if</a:t>
            </a:r>
          </a:p>
          <a:p>
            <a:r>
              <a:rPr lang="en-US" dirty="0"/>
              <a:t>     </a:t>
            </a:r>
            <a:r>
              <a:rPr lang="en-US" i="1" dirty="0"/>
              <a:t> body of do loop</a:t>
            </a:r>
          </a:p>
          <a:p>
            <a:r>
              <a:rPr lang="en-US" dirty="0"/>
              <a:t>End do</a:t>
            </a:r>
          </a:p>
          <a:p>
            <a:endParaRPr lang="en-US" dirty="0"/>
          </a:p>
          <a:p>
            <a:pPr marL="285750" indent="-285750">
              <a:buFontTx/>
              <a:buChar char="-"/>
            </a:pPr>
            <a:r>
              <a:rPr lang="en-US" dirty="0"/>
              <a:t>If statement nested in do loop with exit command used to break do loop</a:t>
            </a:r>
          </a:p>
          <a:p>
            <a:pPr marL="285750" indent="-285750">
              <a:buFontTx/>
              <a:buChar char="-"/>
            </a:pPr>
            <a:r>
              <a:rPr lang="en-US" dirty="0"/>
              <a:t>NOTE: no  () after do</a:t>
            </a:r>
          </a:p>
        </p:txBody>
      </p:sp>
      <p:sp>
        <p:nvSpPr>
          <p:cNvPr id="9" name="TextBox 8">
            <a:extLst>
              <a:ext uri="{FF2B5EF4-FFF2-40B4-BE49-F238E27FC236}">
                <a16:creationId xmlns:a16="http://schemas.microsoft.com/office/drawing/2014/main" id="{A7452251-E2A7-4985-90D7-12DE286BD2B0}"/>
              </a:ext>
            </a:extLst>
          </p:cNvPr>
          <p:cNvSpPr txBox="1"/>
          <p:nvPr/>
        </p:nvSpPr>
        <p:spPr>
          <a:xfrm>
            <a:off x="7776839" y="984100"/>
            <a:ext cx="4098525" cy="2893100"/>
          </a:xfrm>
          <a:prstGeom prst="rect">
            <a:avLst/>
          </a:prstGeom>
          <a:noFill/>
        </p:spPr>
        <p:txBody>
          <a:bodyPr wrap="square" rtlCol="0">
            <a:spAutoFit/>
          </a:bodyPr>
          <a:lstStyle/>
          <a:p>
            <a:r>
              <a:rPr lang="en-US" sz="2000" b="1" dirty="0"/>
              <a:t>Case:</a:t>
            </a:r>
          </a:p>
          <a:p>
            <a:r>
              <a:rPr lang="en-US" dirty="0"/>
              <a:t>Select case (</a:t>
            </a:r>
            <a:r>
              <a:rPr lang="en-US" i="1" dirty="0"/>
              <a:t>expression)</a:t>
            </a:r>
          </a:p>
          <a:p>
            <a:r>
              <a:rPr lang="en-US" i="1" dirty="0"/>
              <a:t>    </a:t>
            </a:r>
            <a:r>
              <a:rPr lang="en-US" dirty="0"/>
              <a:t>case (</a:t>
            </a:r>
            <a:r>
              <a:rPr lang="en-US" i="1" dirty="0"/>
              <a:t>selector)</a:t>
            </a:r>
          </a:p>
          <a:p>
            <a:r>
              <a:rPr lang="en-US" i="1" dirty="0"/>
              <a:t>            line(s) to execute</a:t>
            </a:r>
          </a:p>
          <a:p>
            <a:r>
              <a:rPr lang="en-US" i="1" dirty="0"/>
              <a:t>    </a:t>
            </a:r>
            <a:r>
              <a:rPr lang="en-US" dirty="0"/>
              <a:t>case </a:t>
            </a:r>
            <a:r>
              <a:rPr lang="en-US" i="1" dirty="0"/>
              <a:t>(selector)</a:t>
            </a:r>
          </a:p>
          <a:p>
            <a:r>
              <a:rPr lang="en-US" dirty="0"/>
              <a:t>            </a:t>
            </a:r>
            <a:r>
              <a:rPr lang="en-US" i="1" dirty="0"/>
              <a:t>line(s) to execute</a:t>
            </a:r>
          </a:p>
          <a:p>
            <a:r>
              <a:rPr lang="en-US" i="1" dirty="0"/>
              <a:t>     </a:t>
            </a:r>
            <a:r>
              <a:rPr lang="en-US" dirty="0"/>
              <a:t>case default</a:t>
            </a:r>
          </a:p>
          <a:p>
            <a:r>
              <a:rPr lang="en-US" i="1" dirty="0"/>
              <a:t>            executes if did not match any other</a:t>
            </a:r>
          </a:p>
          <a:p>
            <a:r>
              <a:rPr lang="en-US" dirty="0"/>
              <a:t>End select</a:t>
            </a:r>
          </a:p>
          <a:p>
            <a:pPr marL="285750" indent="-285750">
              <a:buFontTx/>
              <a:buChar char="-"/>
            </a:pPr>
            <a:r>
              <a:rPr lang="en-US" dirty="0"/>
              <a:t>Can have mores cases</a:t>
            </a:r>
          </a:p>
        </p:txBody>
      </p:sp>
    </p:spTree>
    <p:extLst>
      <p:ext uri="{BB962C8B-B14F-4D97-AF65-F5344CB8AC3E}">
        <p14:creationId xmlns:p14="http://schemas.microsoft.com/office/powerpoint/2010/main" val="1864990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5F95B-C03C-4DC3-8994-1479371F90AC}"/>
              </a:ext>
            </a:extLst>
          </p:cNvPr>
          <p:cNvSpPr>
            <a:spLocks noGrp="1"/>
          </p:cNvSpPr>
          <p:nvPr>
            <p:ph type="ctrTitle"/>
          </p:nvPr>
        </p:nvSpPr>
        <p:spPr>
          <a:xfrm>
            <a:off x="0" y="83677"/>
            <a:ext cx="6096000" cy="608783"/>
          </a:xfrm>
        </p:spPr>
        <p:txBody>
          <a:bodyPr/>
          <a:lstStyle/>
          <a:p>
            <a:r>
              <a:rPr lang="en-US" sz="4000" dirty="0"/>
              <a:t>Control Construct Example</a:t>
            </a:r>
          </a:p>
        </p:txBody>
      </p:sp>
      <p:sp>
        <p:nvSpPr>
          <p:cNvPr id="4" name="Rectangle 3">
            <a:extLst>
              <a:ext uri="{FF2B5EF4-FFF2-40B4-BE49-F238E27FC236}">
                <a16:creationId xmlns:a16="http://schemas.microsoft.com/office/drawing/2014/main" id="{1074DB50-84DE-4223-BE66-8949DE3B6DCF}"/>
              </a:ext>
            </a:extLst>
          </p:cNvPr>
          <p:cNvSpPr/>
          <p:nvPr/>
        </p:nvSpPr>
        <p:spPr>
          <a:xfrm>
            <a:off x="5177161" y="6419216"/>
            <a:ext cx="1837677" cy="275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10">
            <a:extLst>
              <a:ext uri="{FF2B5EF4-FFF2-40B4-BE49-F238E27FC236}">
                <a16:creationId xmlns:a16="http://schemas.microsoft.com/office/drawing/2014/main" id="{268DE242-2785-4C70-8E5F-A2E30B0C2295}"/>
              </a:ext>
            </a:extLst>
          </p:cNvPr>
          <p:cNvSpPr>
            <a:spLocks noGrp="1"/>
          </p:cNvSpPr>
          <p:nvPr>
            <p:ph type="ftr" sz="quarter" idx="11"/>
          </p:nvPr>
        </p:nvSpPr>
        <p:spPr/>
        <p:txBody>
          <a:bodyPr/>
          <a:lstStyle/>
          <a:p>
            <a:endParaRPr lang="en-US"/>
          </a:p>
          <a:p>
            <a:endParaRPr lang="en-US"/>
          </a:p>
        </p:txBody>
      </p:sp>
      <p:pic>
        <p:nvPicPr>
          <p:cNvPr id="5" name="Picture 4">
            <a:extLst>
              <a:ext uri="{FF2B5EF4-FFF2-40B4-BE49-F238E27FC236}">
                <a16:creationId xmlns:a16="http://schemas.microsoft.com/office/drawing/2014/main" id="{638B0731-98C4-4767-ABC3-308A462A0C58}"/>
              </a:ext>
            </a:extLst>
          </p:cNvPr>
          <p:cNvPicPr>
            <a:picLocks noChangeAspect="1"/>
          </p:cNvPicPr>
          <p:nvPr/>
        </p:nvPicPr>
        <p:blipFill>
          <a:blip r:embed="rId2"/>
          <a:stretch>
            <a:fillRect/>
          </a:stretch>
        </p:blipFill>
        <p:spPr>
          <a:xfrm>
            <a:off x="419343" y="607989"/>
            <a:ext cx="4100717" cy="5642021"/>
          </a:xfrm>
          <a:prstGeom prst="rect">
            <a:avLst/>
          </a:prstGeom>
        </p:spPr>
      </p:pic>
      <p:pic>
        <p:nvPicPr>
          <p:cNvPr id="6" name="Picture 5">
            <a:extLst>
              <a:ext uri="{FF2B5EF4-FFF2-40B4-BE49-F238E27FC236}">
                <a16:creationId xmlns:a16="http://schemas.microsoft.com/office/drawing/2014/main" id="{854471B0-BB3C-4D49-AE74-98DE764CD8AF}"/>
              </a:ext>
            </a:extLst>
          </p:cNvPr>
          <p:cNvPicPr>
            <a:picLocks noChangeAspect="1"/>
          </p:cNvPicPr>
          <p:nvPr/>
        </p:nvPicPr>
        <p:blipFill>
          <a:blip r:embed="rId3"/>
          <a:stretch>
            <a:fillRect/>
          </a:stretch>
        </p:blipFill>
        <p:spPr>
          <a:xfrm>
            <a:off x="4639321" y="650224"/>
            <a:ext cx="4100717" cy="5557550"/>
          </a:xfrm>
          <a:prstGeom prst="rect">
            <a:avLst/>
          </a:prstGeom>
        </p:spPr>
      </p:pic>
    </p:spTree>
    <p:extLst>
      <p:ext uri="{BB962C8B-B14F-4D97-AF65-F5344CB8AC3E}">
        <p14:creationId xmlns:p14="http://schemas.microsoft.com/office/powerpoint/2010/main" val="34817825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5F95B-C03C-4DC3-8994-1479371F90AC}"/>
              </a:ext>
            </a:extLst>
          </p:cNvPr>
          <p:cNvSpPr>
            <a:spLocks noGrp="1"/>
          </p:cNvSpPr>
          <p:nvPr>
            <p:ph type="ctrTitle"/>
          </p:nvPr>
        </p:nvSpPr>
        <p:spPr>
          <a:xfrm>
            <a:off x="0" y="83677"/>
            <a:ext cx="6096000" cy="608783"/>
          </a:xfrm>
        </p:spPr>
        <p:txBody>
          <a:bodyPr/>
          <a:lstStyle/>
          <a:p>
            <a:r>
              <a:rPr lang="en-US" sz="4000" dirty="0"/>
              <a:t>Function</a:t>
            </a:r>
          </a:p>
        </p:txBody>
      </p:sp>
      <p:sp>
        <p:nvSpPr>
          <p:cNvPr id="4" name="Rectangle 3">
            <a:extLst>
              <a:ext uri="{FF2B5EF4-FFF2-40B4-BE49-F238E27FC236}">
                <a16:creationId xmlns:a16="http://schemas.microsoft.com/office/drawing/2014/main" id="{1074DB50-84DE-4223-BE66-8949DE3B6DCF}"/>
              </a:ext>
            </a:extLst>
          </p:cNvPr>
          <p:cNvSpPr/>
          <p:nvPr/>
        </p:nvSpPr>
        <p:spPr>
          <a:xfrm>
            <a:off x="5177161" y="6419216"/>
            <a:ext cx="1837677" cy="275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AF7C1A7-06D6-4A82-B6CC-84A433C2C552}"/>
              </a:ext>
            </a:extLst>
          </p:cNvPr>
          <p:cNvSpPr txBox="1"/>
          <p:nvPr/>
        </p:nvSpPr>
        <p:spPr>
          <a:xfrm>
            <a:off x="7332955" y="868690"/>
            <a:ext cx="4859045" cy="4278094"/>
          </a:xfrm>
          <a:prstGeom prst="rect">
            <a:avLst/>
          </a:prstGeom>
          <a:noFill/>
        </p:spPr>
        <p:txBody>
          <a:bodyPr wrap="square" rtlCol="0">
            <a:spAutoFit/>
          </a:bodyPr>
          <a:lstStyle/>
          <a:p>
            <a:r>
              <a:rPr lang="en-US" sz="2000" b="1" dirty="0"/>
              <a:t>General Form:</a:t>
            </a:r>
          </a:p>
          <a:p>
            <a:r>
              <a:rPr lang="en-US" dirty="0"/>
              <a:t>Function </a:t>
            </a:r>
            <a:r>
              <a:rPr lang="en-US" i="1" dirty="0"/>
              <a:t>name(dummy argument) </a:t>
            </a:r>
            <a:r>
              <a:rPr lang="en-US" i="1" u="sng" dirty="0"/>
              <a:t>result(return)</a:t>
            </a:r>
          </a:p>
          <a:p>
            <a:r>
              <a:rPr lang="en-US" dirty="0"/>
              <a:t>     implicit none</a:t>
            </a:r>
          </a:p>
          <a:p>
            <a:r>
              <a:rPr lang="en-US" dirty="0"/>
              <a:t>      </a:t>
            </a:r>
            <a:r>
              <a:rPr lang="en-US" i="1" dirty="0"/>
              <a:t>declare return type</a:t>
            </a:r>
            <a:endParaRPr lang="en-US" dirty="0"/>
          </a:p>
          <a:p>
            <a:r>
              <a:rPr lang="en-US" dirty="0"/>
              <a:t>     </a:t>
            </a:r>
            <a:r>
              <a:rPr lang="en-US" i="1" dirty="0"/>
              <a:t>declare dummy argument</a:t>
            </a:r>
            <a:endParaRPr lang="en-US" dirty="0"/>
          </a:p>
          <a:p>
            <a:r>
              <a:rPr lang="en-US" i="1" dirty="0"/>
              <a:t>    function body</a:t>
            </a:r>
          </a:p>
          <a:p>
            <a:r>
              <a:rPr lang="en-US" dirty="0"/>
              <a:t>End function </a:t>
            </a:r>
            <a:r>
              <a:rPr lang="en-US" i="1" dirty="0"/>
              <a:t>name</a:t>
            </a:r>
          </a:p>
          <a:p>
            <a:endParaRPr lang="en-US" i="1" dirty="0"/>
          </a:p>
          <a:p>
            <a:pPr marL="285750" indent="-285750">
              <a:buFontTx/>
              <a:buChar char="-"/>
            </a:pPr>
            <a:r>
              <a:rPr lang="en-US" i="1" dirty="0"/>
              <a:t>The result(return) is optional, and only used if you want the function return value to have a different name than the function’s name. If you do use this option, the argument return must be the name of an initialized variable in the function body</a:t>
            </a:r>
          </a:p>
          <a:p>
            <a:pPr marL="285750" indent="-285750">
              <a:buFontTx/>
              <a:buChar char="-"/>
            </a:pPr>
            <a:r>
              <a:rPr lang="en-US" i="1" dirty="0"/>
              <a:t>Call via: x = </a:t>
            </a:r>
            <a:r>
              <a:rPr lang="en-US" i="1" dirty="0" err="1"/>
              <a:t>myfunction</a:t>
            </a:r>
            <a:r>
              <a:rPr lang="en-US" i="1" dirty="0"/>
              <a:t>(</a:t>
            </a:r>
            <a:r>
              <a:rPr lang="en-US" i="1" dirty="0" err="1"/>
              <a:t>arg</a:t>
            </a:r>
            <a:r>
              <a:rPr lang="en-US" i="1" dirty="0"/>
              <a:t>)</a:t>
            </a:r>
            <a:endParaRPr lang="en-US" dirty="0"/>
          </a:p>
        </p:txBody>
      </p:sp>
      <p:sp>
        <p:nvSpPr>
          <p:cNvPr id="11" name="Footer Placeholder 10">
            <a:extLst>
              <a:ext uri="{FF2B5EF4-FFF2-40B4-BE49-F238E27FC236}">
                <a16:creationId xmlns:a16="http://schemas.microsoft.com/office/drawing/2014/main" id="{268DE242-2785-4C70-8E5F-A2E30B0C2295}"/>
              </a:ext>
            </a:extLst>
          </p:cNvPr>
          <p:cNvSpPr>
            <a:spLocks noGrp="1"/>
          </p:cNvSpPr>
          <p:nvPr>
            <p:ph type="ftr" sz="quarter" idx="11"/>
          </p:nvPr>
        </p:nvSpPr>
        <p:spPr/>
        <p:txBody>
          <a:bodyPr/>
          <a:lstStyle/>
          <a:p>
            <a:endParaRPr lang="en-US"/>
          </a:p>
          <a:p>
            <a:endParaRPr lang="en-US"/>
          </a:p>
        </p:txBody>
      </p:sp>
      <p:sp>
        <p:nvSpPr>
          <p:cNvPr id="7" name="TextBox 6">
            <a:extLst>
              <a:ext uri="{FF2B5EF4-FFF2-40B4-BE49-F238E27FC236}">
                <a16:creationId xmlns:a16="http://schemas.microsoft.com/office/drawing/2014/main" id="{8FB8D715-E6E9-4404-A49D-B6C90E1611B9}"/>
              </a:ext>
            </a:extLst>
          </p:cNvPr>
          <p:cNvSpPr txBox="1"/>
          <p:nvPr/>
        </p:nvSpPr>
        <p:spPr>
          <a:xfrm>
            <a:off x="711694" y="4803214"/>
            <a:ext cx="7633316" cy="1508105"/>
          </a:xfrm>
          <a:prstGeom prst="rect">
            <a:avLst/>
          </a:prstGeom>
          <a:noFill/>
        </p:spPr>
        <p:txBody>
          <a:bodyPr wrap="square" rtlCol="0">
            <a:spAutoFit/>
          </a:bodyPr>
          <a:lstStyle/>
          <a:p>
            <a:r>
              <a:rPr lang="en-US" sz="2000" b="1" dirty="0"/>
              <a:t>Notes</a:t>
            </a:r>
          </a:p>
          <a:p>
            <a:pPr marL="285750" indent="-285750">
              <a:buFont typeface="Arial" panose="020B0604020202020204" pitchFamily="34" charset="0"/>
              <a:buChar char="•"/>
            </a:pPr>
            <a:r>
              <a:rPr lang="en-US" dirty="0"/>
              <a:t>Returns a single value, and does not modify arguments. Unless specified, the returned value has the name of the function</a:t>
            </a:r>
          </a:p>
          <a:p>
            <a:pPr marL="285750" indent="-285750">
              <a:buFont typeface="Arial" panose="020B0604020202020204" pitchFamily="34" charset="0"/>
              <a:buChar char="•"/>
            </a:pPr>
            <a:r>
              <a:rPr lang="en-US" dirty="0"/>
              <a:t>Dummy argument is replaced by the argument passed into the function</a:t>
            </a:r>
          </a:p>
          <a:p>
            <a:pPr marL="285750" indent="-285750">
              <a:buFont typeface="Arial" panose="020B0604020202020204" pitchFamily="34" charset="0"/>
              <a:buChar char="•"/>
            </a:pPr>
            <a:r>
              <a:rPr lang="en-US" dirty="0"/>
              <a:t>NEED TO DECLARE THE RETURN OF THE FUNCTION IN MAIN PROGRAM</a:t>
            </a:r>
          </a:p>
        </p:txBody>
      </p:sp>
      <p:pic>
        <p:nvPicPr>
          <p:cNvPr id="5" name="Picture 4">
            <a:extLst>
              <a:ext uri="{FF2B5EF4-FFF2-40B4-BE49-F238E27FC236}">
                <a16:creationId xmlns:a16="http://schemas.microsoft.com/office/drawing/2014/main" id="{640DDE71-EA9C-43A2-8704-B5CF9601E317}"/>
              </a:ext>
            </a:extLst>
          </p:cNvPr>
          <p:cNvPicPr>
            <a:picLocks noChangeAspect="1"/>
          </p:cNvPicPr>
          <p:nvPr/>
        </p:nvPicPr>
        <p:blipFill>
          <a:blip r:embed="rId2"/>
          <a:stretch>
            <a:fillRect/>
          </a:stretch>
        </p:blipFill>
        <p:spPr>
          <a:xfrm>
            <a:off x="290529" y="800356"/>
            <a:ext cx="6963507" cy="3826627"/>
          </a:xfrm>
          <a:prstGeom prst="rect">
            <a:avLst/>
          </a:prstGeom>
        </p:spPr>
      </p:pic>
      <p:cxnSp>
        <p:nvCxnSpPr>
          <p:cNvPr id="6" name="Straight Arrow Connector 5">
            <a:extLst>
              <a:ext uri="{FF2B5EF4-FFF2-40B4-BE49-F238E27FC236}">
                <a16:creationId xmlns:a16="http://schemas.microsoft.com/office/drawing/2014/main" id="{BBF07B5C-1C59-42DA-99BD-E96C1BCA9DE1}"/>
              </a:ext>
            </a:extLst>
          </p:cNvPr>
          <p:cNvCxnSpPr>
            <a:cxnSpLocks/>
          </p:cNvCxnSpPr>
          <p:nvPr/>
        </p:nvCxnSpPr>
        <p:spPr>
          <a:xfrm flipH="1" flipV="1">
            <a:off x="711694" y="1464816"/>
            <a:ext cx="131685" cy="4669654"/>
          </a:xfrm>
          <a:prstGeom prst="straightConnector1">
            <a:avLst/>
          </a:prstGeom>
          <a:ln w="28575">
            <a:solidFill>
              <a:srgbClr val="C00000">
                <a:alpha val="4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1314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EDECF4C-9AC1-4CDC-8826-97BDAFBFA9B6}"/>
              </a:ext>
            </a:extLst>
          </p:cNvPr>
          <p:cNvSpPr>
            <a:spLocks noGrp="1"/>
          </p:cNvSpPr>
          <p:nvPr>
            <p:ph type="ftr" sz="quarter" idx="11"/>
          </p:nvPr>
        </p:nvSpPr>
        <p:spPr>
          <a:xfrm>
            <a:off x="6096000" y="6807200"/>
            <a:ext cx="0" cy="0"/>
          </a:xfrm>
        </p:spPr>
        <p:txBody>
          <a:bodyPr wrap="none" anchor="b" anchorCtr="1">
            <a:spAutoFit/>
          </a:bodyPr>
          <a:lstStyle/>
          <a:p>
            <a:endParaRPr lang="en-US"/>
          </a:p>
          <a:p>
            <a:endParaRPr lang="en-US"/>
          </a:p>
        </p:txBody>
      </p:sp>
      <p:sp>
        <p:nvSpPr>
          <p:cNvPr id="3" name="Subtitle 2">
            <a:extLst>
              <a:ext uri="{FF2B5EF4-FFF2-40B4-BE49-F238E27FC236}">
                <a16:creationId xmlns:a16="http://schemas.microsoft.com/office/drawing/2014/main" id="{D1292D80-1E5A-45F6-8312-B95DF4A2E62F}"/>
              </a:ext>
            </a:extLst>
          </p:cNvPr>
          <p:cNvSpPr>
            <a:spLocks noGrp="1"/>
          </p:cNvSpPr>
          <p:nvPr>
            <p:ph type="subTitle" idx="1"/>
          </p:nvPr>
        </p:nvSpPr>
        <p:spPr/>
        <p:txBody>
          <a:bodyPr/>
          <a:lstStyle/>
          <a:p>
            <a:r>
              <a:rPr lang="en-US" dirty="0"/>
              <a:t>Note – I have no Fortran experience and I made these notes to get a little more familiar with it, so as a result there may be some errors/misconceptions.</a:t>
            </a:r>
          </a:p>
        </p:txBody>
      </p:sp>
      <p:sp>
        <p:nvSpPr>
          <p:cNvPr id="4" name="Rectangle 3">
            <a:extLst>
              <a:ext uri="{FF2B5EF4-FFF2-40B4-BE49-F238E27FC236}">
                <a16:creationId xmlns:a16="http://schemas.microsoft.com/office/drawing/2014/main" id="{1074DB50-84DE-4223-BE66-8949DE3B6DCF}"/>
              </a:ext>
            </a:extLst>
          </p:cNvPr>
          <p:cNvSpPr/>
          <p:nvPr/>
        </p:nvSpPr>
        <p:spPr>
          <a:xfrm>
            <a:off x="5177161" y="6419216"/>
            <a:ext cx="1837677" cy="275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6990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5F95B-C03C-4DC3-8994-1479371F90AC}"/>
              </a:ext>
            </a:extLst>
          </p:cNvPr>
          <p:cNvSpPr>
            <a:spLocks noGrp="1"/>
          </p:cNvSpPr>
          <p:nvPr>
            <p:ph type="ctrTitle"/>
          </p:nvPr>
        </p:nvSpPr>
        <p:spPr>
          <a:xfrm>
            <a:off x="0" y="83677"/>
            <a:ext cx="6096000" cy="608783"/>
          </a:xfrm>
        </p:spPr>
        <p:txBody>
          <a:bodyPr/>
          <a:lstStyle/>
          <a:p>
            <a:r>
              <a:rPr lang="en-US" sz="4000" dirty="0"/>
              <a:t>Subroutines</a:t>
            </a:r>
          </a:p>
        </p:txBody>
      </p:sp>
      <p:sp>
        <p:nvSpPr>
          <p:cNvPr id="4" name="Rectangle 3">
            <a:extLst>
              <a:ext uri="{FF2B5EF4-FFF2-40B4-BE49-F238E27FC236}">
                <a16:creationId xmlns:a16="http://schemas.microsoft.com/office/drawing/2014/main" id="{1074DB50-84DE-4223-BE66-8949DE3B6DCF}"/>
              </a:ext>
            </a:extLst>
          </p:cNvPr>
          <p:cNvSpPr/>
          <p:nvPr/>
        </p:nvSpPr>
        <p:spPr>
          <a:xfrm>
            <a:off x="5177161" y="6419216"/>
            <a:ext cx="1837677" cy="275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AF7C1A7-06D6-4A82-B6CC-84A433C2C552}"/>
              </a:ext>
            </a:extLst>
          </p:cNvPr>
          <p:cNvSpPr txBox="1"/>
          <p:nvPr/>
        </p:nvSpPr>
        <p:spPr>
          <a:xfrm>
            <a:off x="8478451" y="1712069"/>
            <a:ext cx="3713549" cy="2339102"/>
          </a:xfrm>
          <a:prstGeom prst="rect">
            <a:avLst/>
          </a:prstGeom>
          <a:noFill/>
        </p:spPr>
        <p:txBody>
          <a:bodyPr wrap="square" rtlCol="0">
            <a:spAutoFit/>
          </a:bodyPr>
          <a:lstStyle/>
          <a:p>
            <a:r>
              <a:rPr lang="en-US" sz="2000" b="1" dirty="0"/>
              <a:t>General Form:</a:t>
            </a:r>
          </a:p>
          <a:p>
            <a:r>
              <a:rPr lang="en-US" dirty="0"/>
              <a:t>subroutine </a:t>
            </a:r>
            <a:r>
              <a:rPr lang="en-US" i="1" dirty="0"/>
              <a:t>name(dummy argument) </a:t>
            </a:r>
          </a:p>
          <a:p>
            <a:r>
              <a:rPr lang="en-US" i="1" dirty="0"/>
              <a:t>     </a:t>
            </a:r>
            <a:r>
              <a:rPr lang="en-US" dirty="0"/>
              <a:t>implicit none</a:t>
            </a:r>
          </a:p>
          <a:p>
            <a:r>
              <a:rPr lang="en-US" i="1" dirty="0"/>
              <a:t>    declare dummy argument</a:t>
            </a:r>
            <a:endParaRPr lang="en-US" dirty="0"/>
          </a:p>
          <a:p>
            <a:r>
              <a:rPr lang="en-US" i="1" dirty="0"/>
              <a:t>    body</a:t>
            </a:r>
          </a:p>
          <a:p>
            <a:r>
              <a:rPr lang="en-US" dirty="0"/>
              <a:t>End subroutine </a:t>
            </a:r>
            <a:r>
              <a:rPr lang="en-US" i="1" dirty="0"/>
              <a:t>name</a:t>
            </a:r>
          </a:p>
          <a:p>
            <a:endParaRPr lang="en-US" i="1" dirty="0"/>
          </a:p>
          <a:p>
            <a:pPr marL="285750" indent="-285750">
              <a:buFontTx/>
              <a:buChar char="-"/>
            </a:pPr>
            <a:r>
              <a:rPr lang="en-US" i="1" dirty="0"/>
              <a:t>Call via: call </a:t>
            </a:r>
            <a:r>
              <a:rPr lang="en-US" i="1" dirty="0" err="1"/>
              <a:t>mySubroutine</a:t>
            </a:r>
            <a:r>
              <a:rPr lang="en-US" i="1" dirty="0"/>
              <a:t>(</a:t>
            </a:r>
            <a:r>
              <a:rPr lang="en-US" i="1" dirty="0" err="1"/>
              <a:t>arg</a:t>
            </a:r>
            <a:r>
              <a:rPr lang="en-US" i="1" dirty="0"/>
              <a:t>)</a:t>
            </a:r>
            <a:endParaRPr lang="en-US" dirty="0"/>
          </a:p>
        </p:txBody>
      </p:sp>
      <p:sp>
        <p:nvSpPr>
          <p:cNvPr id="11" name="Footer Placeholder 10">
            <a:extLst>
              <a:ext uri="{FF2B5EF4-FFF2-40B4-BE49-F238E27FC236}">
                <a16:creationId xmlns:a16="http://schemas.microsoft.com/office/drawing/2014/main" id="{268DE242-2785-4C70-8E5F-A2E30B0C2295}"/>
              </a:ext>
            </a:extLst>
          </p:cNvPr>
          <p:cNvSpPr>
            <a:spLocks noGrp="1"/>
          </p:cNvSpPr>
          <p:nvPr>
            <p:ph type="ftr" sz="quarter" idx="11"/>
          </p:nvPr>
        </p:nvSpPr>
        <p:spPr/>
        <p:txBody>
          <a:bodyPr/>
          <a:lstStyle/>
          <a:p>
            <a:endParaRPr lang="en-US"/>
          </a:p>
          <a:p>
            <a:endParaRPr lang="en-US"/>
          </a:p>
        </p:txBody>
      </p:sp>
      <p:sp>
        <p:nvSpPr>
          <p:cNvPr id="7" name="TextBox 6">
            <a:extLst>
              <a:ext uri="{FF2B5EF4-FFF2-40B4-BE49-F238E27FC236}">
                <a16:creationId xmlns:a16="http://schemas.microsoft.com/office/drawing/2014/main" id="{8FB8D715-E6E9-4404-A49D-B6C90E1611B9}"/>
              </a:ext>
            </a:extLst>
          </p:cNvPr>
          <p:cNvSpPr txBox="1"/>
          <p:nvPr/>
        </p:nvSpPr>
        <p:spPr>
          <a:xfrm>
            <a:off x="525263" y="5406896"/>
            <a:ext cx="7633316" cy="677108"/>
          </a:xfrm>
          <a:prstGeom prst="rect">
            <a:avLst/>
          </a:prstGeom>
          <a:noFill/>
        </p:spPr>
        <p:txBody>
          <a:bodyPr wrap="square" rtlCol="0">
            <a:spAutoFit/>
          </a:bodyPr>
          <a:lstStyle/>
          <a:p>
            <a:r>
              <a:rPr lang="en-US" sz="2000" b="1" dirty="0"/>
              <a:t>Notes</a:t>
            </a:r>
          </a:p>
          <a:p>
            <a:pPr marL="285750" indent="-285750">
              <a:buFont typeface="Arial" panose="020B0604020202020204" pitchFamily="34" charset="0"/>
              <a:buChar char="•"/>
            </a:pPr>
            <a:r>
              <a:rPr lang="en-US" dirty="0"/>
              <a:t>CHANGES THE VALUE OF THE ARGUMENTS</a:t>
            </a:r>
          </a:p>
        </p:txBody>
      </p:sp>
      <p:pic>
        <p:nvPicPr>
          <p:cNvPr id="3" name="Picture 2">
            <a:extLst>
              <a:ext uri="{FF2B5EF4-FFF2-40B4-BE49-F238E27FC236}">
                <a16:creationId xmlns:a16="http://schemas.microsoft.com/office/drawing/2014/main" id="{369FA64D-8DAB-4E7B-AB49-9B68CDFCDC12}"/>
              </a:ext>
            </a:extLst>
          </p:cNvPr>
          <p:cNvPicPr>
            <a:picLocks noChangeAspect="1"/>
          </p:cNvPicPr>
          <p:nvPr/>
        </p:nvPicPr>
        <p:blipFill>
          <a:blip r:embed="rId2"/>
          <a:stretch>
            <a:fillRect/>
          </a:stretch>
        </p:blipFill>
        <p:spPr>
          <a:xfrm>
            <a:off x="300638" y="577721"/>
            <a:ext cx="7877175" cy="4829175"/>
          </a:xfrm>
          <a:prstGeom prst="rect">
            <a:avLst/>
          </a:prstGeom>
        </p:spPr>
      </p:pic>
      <p:cxnSp>
        <p:nvCxnSpPr>
          <p:cNvPr id="6" name="Connector: Elbow 5">
            <a:extLst>
              <a:ext uri="{FF2B5EF4-FFF2-40B4-BE49-F238E27FC236}">
                <a16:creationId xmlns:a16="http://schemas.microsoft.com/office/drawing/2014/main" id="{C5B538F3-231B-493F-8A60-A6825D061C8D}"/>
              </a:ext>
            </a:extLst>
          </p:cNvPr>
          <p:cNvCxnSpPr>
            <a:cxnSpLocks/>
          </p:cNvCxnSpPr>
          <p:nvPr/>
        </p:nvCxnSpPr>
        <p:spPr>
          <a:xfrm rot="5400000" flipH="1" flipV="1">
            <a:off x="4075591" y="3285478"/>
            <a:ext cx="3728621" cy="1525480"/>
          </a:xfrm>
          <a:prstGeom prst="bentConnector3">
            <a:avLst>
              <a:gd name="adj1" fmla="val 34048"/>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7923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5F95B-C03C-4DC3-8994-1479371F90AC}"/>
              </a:ext>
            </a:extLst>
          </p:cNvPr>
          <p:cNvSpPr>
            <a:spLocks noGrp="1"/>
          </p:cNvSpPr>
          <p:nvPr>
            <p:ph type="ctrTitle"/>
          </p:nvPr>
        </p:nvSpPr>
        <p:spPr>
          <a:xfrm>
            <a:off x="0" y="83677"/>
            <a:ext cx="6096000" cy="608783"/>
          </a:xfrm>
        </p:spPr>
        <p:txBody>
          <a:bodyPr/>
          <a:lstStyle/>
          <a:p>
            <a:r>
              <a:rPr lang="en-US" sz="4000" dirty="0"/>
              <a:t>Intent</a:t>
            </a:r>
          </a:p>
        </p:txBody>
      </p:sp>
      <p:sp>
        <p:nvSpPr>
          <p:cNvPr id="4" name="Rectangle 3">
            <a:extLst>
              <a:ext uri="{FF2B5EF4-FFF2-40B4-BE49-F238E27FC236}">
                <a16:creationId xmlns:a16="http://schemas.microsoft.com/office/drawing/2014/main" id="{1074DB50-84DE-4223-BE66-8949DE3B6DCF}"/>
              </a:ext>
            </a:extLst>
          </p:cNvPr>
          <p:cNvSpPr/>
          <p:nvPr/>
        </p:nvSpPr>
        <p:spPr>
          <a:xfrm>
            <a:off x="5177161" y="6419216"/>
            <a:ext cx="1837677" cy="275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10">
            <a:extLst>
              <a:ext uri="{FF2B5EF4-FFF2-40B4-BE49-F238E27FC236}">
                <a16:creationId xmlns:a16="http://schemas.microsoft.com/office/drawing/2014/main" id="{268DE242-2785-4C70-8E5F-A2E30B0C2295}"/>
              </a:ext>
            </a:extLst>
          </p:cNvPr>
          <p:cNvSpPr>
            <a:spLocks noGrp="1"/>
          </p:cNvSpPr>
          <p:nvPr>
            <p:ph type="ftr" sz="quarter" idx="11"/>
          </p:nvPr>
        </p:nvSpPr>
        <p:spPr/>
        <p:txBody>
          <a:bodyPr/>
          <a:lstStyle/>
          <a:p>
            <a:endParaRPr lang="en-US"/>
          </a:p>
          <a:p>
            <a:endParaRPr lang="en-US"/>
          </a:p>
        </p:txBody>
      </p:sp>
      <p:sp>
        <p:nvSpPr>
          <p:cNvPr id="7" name="TextBox 6">
            <a:extLst>
              <a:ext uri="{FF2B5EF4-FFF2-40B4-BE49-F238E27FC236}">
                <a16:creationId xmlns:a16="http://schemas.microsoft.com/office/drawing/2014/main" id="{8FB8D715-E6E9-4404-A49D-B6C90E1611B9}"/>
              </a:ext>
            </a:extLst>
          </p:cNvPr>
          <p:cNvSpPr txBox="1"/>
          <p:nvPr/>
        </p:nvSpPr>
        <p:spPr>
          <a:xfrm>
            <a:off x="409852" y="4146267"/>
            <a:ext cx="10127941" cy="2062103"/>
          </a:xfrm>
          <a:prstGeom prst="rect">
            <a:avLst/>
          </a:prstGeom>
          <a:noFill/>
        </p:spPr>
        <p:txBody>
          <a:bodyPr wrap="square" rtlCol="0">
            <a:spAutoFit/>
          </a:bodyPr>
          <a:lstStyle/>
          <a:p>
            <a:r>
              <a:rPr lang="en-US" sz="2000" b="1" dirty="0"/>
              <a:t>Notes</a:t>
            </a:r>
          </a:p>
          <a:p>
            <a:pPr marL="285750" indent="-285750">
              <a:buFont typeface="Arial" panose="020B0604020202020204" pitchFamily="34" charset="0"/>
              <a:buChar char="•"/>
            </a:pPr>
            <a:r>
              <a:rPr lang="en-US" dirty="0"/>
              <a:t>Can specify the intention in which arguments are used in procedures (functions/subroutines)</a:t>
            </a:r>
          </a:p>
          <a:p>
            <a:pPr marL="285750" indent="-285750">
              <a:buFont typeface="Arial" panose="020B0604020202020204" pitchFamily="34" charset="0"/>
              <a:buChar char="•"/>
            </a:pPr>
            <a:r>
              <a:rPr lang="en-US" dirty="0"/>
              <a:t>Use: intent(</a:t>
            </a:r>
            <a:r>
              <a:rPr lang="en-US" i="1" dirty="0" err="1"/>
              <a:t>val</a:t>
            </a:r>
            <a:r>
              <a:rPr lang="en-US" i="1" dirty="0"/>
              <a:t>) </a:t>
            </a:r>
            <a:r>
              <a:rPr lang="en-US" dirty="0"/>
              <a:t>as a parameter in the dummy argument declaration in the procedure</a:t>
            </a:r>
          </a:p>
          <a:p>
            <a:pPr marL="285750" indent="-285750">
              <a:buFont typeface="Arial" panose="020B0604020202020204" pitchFamily="34" charset="0"/>
              <a:buChar char="•"/>
            </a:pPr>
            <a:r>
              <a:rPr lang="en-US" dirty="0"/>
              <a:t>Options include: in (used but </a:t>
            </a:r>
            <a:r>
              <a:rPr lang="en-US"/>
              <a:t>not changed), </a:t>
            </a:r>
            <a:r>
              <a:rPr lang="en-US" dirty="0"/>
              <a:t>out(arguments overwritten), </a:t>
            </a:r>
            <a:r>
              <a:rPr lang="en-US" dirty="0" err="1"/>
              <a:t>inout</a:t>
            </a:r>
            <a:r>
              <a:rPr lang="en-US" dirty="0"/>
              <a:t> (used and overwritten)</a:t>
            </a:r>
          </a:p>
          <a:p>
            <a:pPr marL="285750" indent="-285750">
              <a:buFont typeface="Arial" panose="020B0604020202020204" pitchFamily="34" charset="0"/>
              <a:buChar char="•"/>
            </a:pPr>
            <a:r>
              <a:rPr lang="en-US" dirty="0"/>
              <a:t>Syntax: type, intent(in) :: var</a:t>
            </a:r>
          </a:p>
          <a:p>
            <a:pPr marL="285750" indent="-285750">
              <a:buFont typeface="Arial" panose="020B0604020202020204" pitchFamily="34" charset="0"/>
              <a:buChar char="•"/>
            </a:pPr>
            <a:r>
              <a:rPr lang="en-US" dirty="0"/>
              <a:t>Compiler throws warnings or fails usually if violated</a:t>
            </a:r>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5D0BD526-EE87-41B8-9F5E-E53A9C57740C}"/>
              </a:ext>
            </a:extLst>
          </p:cNvPr>
          <p:cNvPicPr>
            <a:picLocks noChangeAspect="1"/>
          </p:cNvPicPr>
          <p:nvPr/>
        </p:nvPicPr>
        <p:blipFill>
          <a:blip r:embed="rId2"/>
          <a:stretch>
            <a:fillRect/>
          </a:stretch>
        </p:blipFill>
        <p:spPr>
          <a:xfrm>
            <a:off x="1130934" y="1020330"/>
            <a:ext cx="9930131" cy="2788190"/>
          </a:xfrm>
          <a:prstGeom prst="rect">
            <a:avLst/>
          </a:prstGeom>
        </p:spPr>
      </p:pic>
    </p:spTree>
    <p:extLst>
      <p:ext uri="{BB962C8B-B14F-4D97-AF65-F5344CB8AC3E}">
        <p14:creationId xmlns:p14="http://schemas.microsoft.com/office/powerpoint/2010/main" val="1962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5F95B-C03C-4DC3-8994-1479371F90AC}"/>
              </a:ext>
            </a:extLst>
          </p:cNvPr>
          <p:cNvSpPr>
            <a:spLocks noGrp="1"/>
          </p:cNvSpPr>
          <p:nvPr>
            <p:ph type="ctrTitle"/>
          </p:nvPr>
        </p:nvSpPr>
        <p:spPr>
          <a:xfrm>
            <a:off x="0" y="83677"/>
            <a:ext cx="6096000" cy="608783"/>
          </a:xfrm>
        </p:spPr>
        <p:txBody>
          <a:bodyPr/>
          <a:lstStyle/>
          <a:p>
            <a:r>
              <a:rPr lang="en-US" sz="4000" dirty="0"/>
              <a:t>Interfaces</a:t>
            </a:r>
          </a:p>
        </p:txBody>
      </p:sp>
      <p:sp>
        <p:nvSpPr>
          <p:cNvPr id="4" name="Rectangle 3">
            <a:extLst>
              <a:ext uri="{FF2B5EF4-FFF2-40B4-BE49-F238E27FC236}">
                <a16:creationId xmlns:a16="http://schemas.microsoft.com/office/drawing/2014/main" id="{1074DB50-84DE-4223-BE66-8949DE3B6DCF}"/>
              </a:ext>
            </a:extLst>
          </p:cNvPr>
          <p:cNvSpPr/>
          <p:nvPr/>
        </p:nvSpPr>
        <p:spPr>
          <a:xfrm>
            <a:off x="5177161" y="6419216"/>
            <a:ext cx="1837677" cy="275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AF7C1A7-06D6-4A82-B6CC-84A433C2C552}"/>
              </a:ext>
            </a:extLst>
          </p:cNvPr>
          <p:cNvSpPr txBox="1"/>
          <p:nvPr/>
        </p:nvSpPr>
        <p:spPr>
          <a:xfrm>
            <a:off x="7332955" y="868690"/>
            <a:ext cx="4859045" cy="2339102"/>
          </a:xfrm>
          <a:prstGeom prst="rect">
            <a:avLst/>
          </a:prstGeom>
          <a:noFill/>
        </p:spPr>
        <p:txBody>
          <a:bodyPr wrap="square" rtlCol="0">
            <a:spAutoFit/>
          </a:bodyPr>
          <a:lstStyle/>
          <a:p>
            <a:r>
              <a:rPr lang="en-US" sz="2000" b="1" dirty="0"/>
              <a:t>General Form:</a:t>
            </a:r>
          </a:p>
          <a:p>
            <a:r>
              <a:rPr lang="en-US" dirty="0"/>
              <a:t>interface </a:t>
            </a:r>
          </a:p>
          <a:p>
            <a:r>
              <a:rPr lang="en-US" dirty="0"/>
              <a:t>      subroutine</a:t>
            </a:r>
            <a:r>
              <a:rPr lang="en-US" i="1" dirty="0"/>
              <a:t> name(dummy </a:t>
            </a:r>
            <a:r>
              <a:rPr lang="en-US" i="1" dirty="0" err="1"/>
              <a:t>args</a:t>
            </a:r>
            <a:r>
              <a:rPr lang="en-US" i="1" dirty="0"/>
              <a:t>)</a:t>
            </a:r>
            <a:endParaRPr lang="en-US" dirty="0"/>
          </a:p>
          <a:p>
            <a:r>
              <a:rPr lang="en-US" dirty="0"/>
              <a:t>     </a:t>
            </a:r>
            <a:r>
              <a:rPr lang="en-US" i="1" dirty="0"/>
              <a:t>declare dummy argument, w/ or w/o intent</a:t>
            </a:r>
            <a:endParaRPr lang="en-US" dirty="0"/>
          </a:p>
          <a:p>
            <a:r>
              <a:rPr lang="en-US" i="1" dirty="0"/>
              <a:t>    </a:t>
            </a:r>
            <a:r>
              <a:rPr lang="en-US" dirty="0"/>
              <a:t>end subroutine </a:t>
            </a:r>
            <a:r>
              <a:rPr lang="en-US" i="1" dirty="0"/>
              <a:t>name</a:t>
            </a:r>
          </a:p>
          <a:p>
            <a:r>
              <a:rPr lang="en-US" dirty="0"/>
              <a:t>End interface</a:t>
            </a:r>
          </a:p>
          <a:p>
            <a:endParaRPr lang="en-US" i="1" dirty="0"/>
          </a:p>
          <a:p>
            <a:pPr marL="285750" indent="-285750">
              <a:buFontTx/>
              <a:buChar char="-"/>
            </a:pPr>
            <a:r>
              <a:rPr lang="en-US" i="1" dirty="0"/>
              <a:t>Basically the same thing as a method stub</a:t>
            </a:r>
            <a:endParaRPr lang="en-US" dirty="0"/>
          </a:p>
        </p:txBody>
      </p:sp>
      <p:sp>
        <p:nvSpPr>
          <p:cNvPr id="11" name="Footer Placeholder 10">
            <a:extLst>
              <a:ext uri="{FF2B5EF4-FFF2-40B4-BE49-F238E27FC236}">
                <a16:creationId xmlns:a16="http://schemas.microsoft.com/office/drawing/2014/main" id="{268DE242-2785-4C70-8E5F-A2E30B0C2295}"/>
              </a:ext>
            </a:extLst>
          </p:cNvPr>
          <p:cNvSpPr>
            <a:spLocks noGrp="1"/>
          </p:cNvSpPr>
          <p:nvPr>
            <p:ph type="ftr" sz="quarter" idx="11"/>
          </p:nvPr>
        </p:nvSpPr>
        <p:spPr/>
        <p:txBody>
          <a:bodyPr/>
          <a:lstStyle/>
          <a:p>
            <a:endParaRPr lang="en-US"/>
          </a:p>
          <a:p>
            <a:endParaRPr lang="en-US"/>
          </a:p>
        </p:txBody>
      </p:sp>
      <p:sp>
        <p:nvSpPr>
          <p:cNvPr id="7" name="TextBox 6">
            <a:extLst>
              <a:ext uri="{FF2B5EF4-FFF2-40B4-BE49-F238E27FC236}">
                <a16:creationId xmlns:a16="http://schemas.microsoft.com/office/drawing/2014/main" id="{8FB8D715-E6E9-4404-A49D-B6C90E1611B9}"/>
              </a:ext>
            </a:extLst>
          </p:cNvPr>
          <p:cNvSpPr txBox="1"/>
          <p:nvPr/>
        </p:nvSpPr>
        <p:spPr>
          <a:xfrm>
            <a:off x="356587" y="4838725"/>
            <a:ext cx="7633316" cy="954107"/>
          </a:xfrm>
          <a:prstGeom prst="rect">
            <a:avLst/>
          </a:prstGeom>
          <a:noFill/>
        </p:spPr>
        <p:txBody>
          <a:bodyPr wrap="square" rtlCol="0">
            <a:spAutoFit/>
          </a:bodyPr>
          <a:lstStyle/>
          <a:p>
            <a:r>
              <a:rPr lang="en-US" sz="2000" b="1" dirty="0"/>
              <a:t>Notes</a:t>
            </a:r>
          </a:p>
          <a:p>
            <a:pPr marL="285750" indent="-285750">
              <a:buFont typeface="Arial" panose="020B0604020202020204" pitchFamily="34" charset="0"/>
              <a:buChar char="•"/>
            </a:pPr>
            <a:r>
              <a:rPr lang="en-US" dirty="0"/>
              <a:t>Good practice for external (not in main program) subroutines</a:t>
            </a:r>
          </a:p>
          <a:p>
            <a:pPr marL="285750" indent="-285750">
              <a:buFont typeface="Arial" panose="020B0604020202020204" pitchFamily="34" charset="0"/>
              <a:buChar char="•"/>
            </a:pPr>
            <a:r>
              <a:rPr lang="en-US" dirty="0"/>
              <a:t>Placed at beginning of program or procedure that is using another procedure</a:t>
            </a:r>
          </a:p>
        </p:txBody>
      </p:sp>
      <p:pic>
        <p:nvPicPr>
          <p:cNvPr id="3" name="Picture 2">
            <a:extLst>
              <a:ext uri="{FF2B5EF4-FFF2-40B4-BE49-F238E27FC236}">
                <a16:creationId xmlns:a16="http://schemas.microsoft.com/office/drawing/2014/main" id="{C90B8E69-F71A-41C3-85F4-D1ADECE5F950}"/>
              </a:ext>
            </a:extLst>
          </p:cNvPr>
          <p:cNvPicPr>
            <a:picLocks noChangeAspect="1"/>
          </p:cNvPicPr>
          <p:nvPr/>
        </p:nvPicPr>
        <p:blipFill>
          <a:blip r:embed="rId2"/>
          <a:stretch>
            <a:fillRect/>
          </a:stretch>
        </p:blipFill>
        <p:spPr>
          <a:xfrm>
            <a:off x="356587" y="612560"/>
            <a:ext cx="6605770" cy="4146265"/>
          </a:xfrm>
          <a:prstGeom prst="rect">
            <a:avLst/>
          </a:prstGeom>
        </p:spPr>
      </p:pic>
    </p:spTree>
    <p:extLst>
      <p:ext uri="{BB962C8B-B14F-4D97-AF65-F5344CB8AC3E}">
        <p14:creationId xmlns:p14="http://schemas.microsoft.com/office/powerpoint/2010/main" val="34788392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5F95B-C03C-4DC3-8994-1479371F90AC}"/>
              </a:ext>
            </a:extLst>
          </p:cNvPr>
          <p:cNvSpPr>
            <a:spLocks noGrp="1"/>
          </p:cNvSpPr>
          <p:nvPr>
            <p:ph type="ctrTitle"/>
          </p:nvPr>
        </p:nvSpPr>
        <p:spPr>
          <a:xfrm>
            <a:off x="0" y="83677"/>
            <a:ext cx="6096000" cy="608783"/>
          </a:xfrm>
        </p:spPr>
        <p:txBody>
          <a:bodyPr/>
          <a:lstStyle/>
          <a:p>
            <a:r>
              <a:rPr lang="en-US" sz="4000" dirty="0"/>
              <a:t>Internal Procedures</a:t>
            </a:r>
          </a:p>
        </p:txBody>
      </p:sp>
      <p:sp>
        <p:nvSpPr>
          <p:cNvPr id="4" name="Rectangle 3">
            <a:extLst>
              <a:ext uri="{FF2B5EF4-FFF2-40B4-BE49-F238E27FC236}">
                <a16:creationId xmlns:a16="http://schemas.microsoft.com/office/drawing/2014/main" id="{1074DB50-84DE-4223-BE66-8949DE3B6DCF}"/>
              </a:ext>
            </a:extLst>
          </p:cNvPr>
          <p:cNvSpPr/>
          <p:nvPr/>
        </p:nvSpPr>
        <p:spPr>
          <a:xfrm>
            <a:off x="5177161" y="6419216"/>
            <a:ext cx="1837677" cy="275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AF7C1A7-06D6-4A82-B6CC-84A433C2C552}"/>
              </a:ext>
            </a:extLst>
          </p:cNvPr>
          <p:cNvSpPr txBox="1"/>
          <p:nvPr/>
        </p:nvSpPr>
        <p:spPr>
          <a:xfrm>
            <a:off x="7332955" y="868690"/>
            <a:ext cx="4859045" cy="2339102"/>
          </a:xfrm>
          <a:prstGeom prst="rect">
            <a:avLst/>
          </a:prstGeom>
          <a:noFill/>
        </p:spPr>
        <p:txBody>
          <a:bodyPr wrap="square" rtlCol="0">
            <a:spAutoFit/>
          </a:bodyPr>
          <a:lstStyle/>
          <a:p>
            <a:r>
              <a:rPr lang="en-US" sz="2000" b="1" dirty="0"/>
              <a:t>General Form:</a:t>
            </a:r>
          </a:p>
          <a:p>
            <a:r>
              <a:rPr lang="en-US" dirty="0"/>
              <a:t>Program </a:t>
            </a:r>
            <a:r>
              <a:rPr lang="en-US" i="1" dirty="0"/>
              <a:t>name</a:t>
            </a:r>
            <a:endParaRPr lang="en-US" dirty="0"/>
          </a:p>
          <a:p>
            <a:r>
              <a:rPr lang="en-US" dirty="0"/>
              <a:t>      implicit none</a:t>
            </a:r>
          </a:p>
          <a:p>
            <a:r>
              <a:rPr lang="en-US" dirty="0"/>
              <a:t>     </a:t>
            </a:r>
            <a:r>
              <a:rPr lang="en-US" i="1" dirty="0"/>
              <a:t>declarations</a:t>
            </a:r>
          </a:p>
          <a:p>
            <a:r>
              <a:rPr lang="en-US" i="1" dirty="0"/>
              <a:t>     body and executable statements</a:t>
            </a:r>
          </a:p>
          <a:p>
            <a:r>
              <a:rPr lang="en-US" dirty="0"/>
              <a:t>Contains</a:t>
            </a:r>
          </a:p>
          <a:p>
            <a:r>
              <a:rPr lang="en-US" dirty="0"/>
              <a:t>     </a:t>
            </a:r>
            <a:r>
              <a:rPr lang="en-US" i="1" dirty="0"/>
              <a:t>internal procedures</a:t>
            </a:r>
          </a:p>
          <a:p>
            <a:r>
              <a:rPr lang="en-US" dirty="0"/>
              <a:t>End program </a:t>
            </a:r>
            <a:r>
              <a:rPr lang="en-US" i="1" dirty="0"/>
              <a:t>name</a:t>
            </a:r>
            <a:endParaRPr lang="en-US" dirty="0"/>
          </a:p>
        </p:txBody>
      </p:sp>
      <p:sp>
        <p:nvSpPr>
          <p:cNvPr id="11" name="Footer Placeholder 10">
            <a:extLst>
              <a:ext uri="{FF2B5EF4-FFF2-40B4-BE49-F238E27FC236}">
                <a16:creationId xmlns:a16="http://schemas.microsoft.com/office/drawing/2014/main" id="{268DE242-2785-4C70-8E5F-A2E30B0C2295}"/>
              </a:ext>
            </a:extLst>
          </p:cNvPr>
          <p:cNvSpPr>
            <a:spLocks noGrp="1"/>
          </p:cNvSpPr>
          <p:nvPr>
            <p:ph type="ftr" sz="quarter" idx="11"/>
          </p:nvPr>
        </p:nvSpPr>
        <p:spPr/>
        <p:txBody>
          <a:bodyPr/>
          <a:lstStyle/>
          <a:p>
            <a:endParaRPr lang="en-US"/>
          </a:p>
          <a:p>
            <a:endParaRPr lang="en-US"/>
          </a:p>
        </p:txBody>
      </p:sp>
      <p:sp>
        <p:nvSpPr>
          <p:cNvPr id="7" name="TextBox 6">
            <a:extLst>
              <a:ext uri="{FF2B5EF4-FFF2-40B4-BE49-F238E27FC236}">
                <a16:creationId xmlns:a16="http://schemas.microsoft.com/office/drawing/2014/main" id="{8FB8D715-E6E9-4404-A49D-B6C90E1611B9}"/>
              </a:ext>
            </a:extLst>
          </p:cNvPr>
          <p:cNvSpPr txBox="1"/>
          <p:nvPr/>
        </p:nvSpPr>
        <p:spPr>
          <a:xfrm>
            <a:off x="356587" y="4838725"/>
            <a:ext cx="7633316" cy="1508105"/>
          </a:xfrm>
          <a:prstGeom prst="rect">
            <a:avLst/>
          </a:prstGeom>
          <a:noFill/>
        </p:spPr>
        <p:txBody>
          <a:bodyPr wrap="square" rtlCol="0">
            <a:spAutoFit/>
          </a:bodyPr>
          <a:lstStyle/>
          <a:p>
            <a:r>
              <a:rPr lang="en-US" sz="2000" b="1" dirty="0"/>
              <a:t>Notes</a:t>
            </a:r>
          </a:p>
          <a:p>
            <a:pPr marL="285750" indent="-285750">
              <a:buFont typeface="Arial" panose="020B0604020202020204" pitchFamily="34" charset="0"/>
              <a:buChar char="•"/>
            </a:pPr>
            <a:r>
              <a:rPr lang="en-US" dirty="0"/>
              <a:t>The subroutine or function is found within the program block</a:t>
            </a:r>
          </a:p>
          <a:p>
            <a:pPr marL="285750" indent="-285750">
              <a:buFont typeface="Arial" panose="020B0604020202020204" pitchFamily="34" charset="0"/>
              <a:buChar char="•"/>
            </a:pPr>
            <a:r>
              <a:rPr lang="en-US" dirty="0"/>
              <a:t>Only visible to that program block</a:t>
            </a:r>
          </a:p>
          <a:p>
            <a:pPr marL="285750" indent="-285750">
              <a:buFont typeface="Arial" panose="020B0604020202020204" pitchFamily="34" charset="0"/>
              <a:buChar char="•"/>
            </a:pPr>
            <a:r>
              <a:rPr lang="en-US" dirty="0"/>
              <a:t>UNLIKE EXTERNAL FUNCTIONS, THE FUNCTION RETURN IS NOT SPECFIED IN THE MAIN PROGRAM BECAUSE IT IS ALREADY CONTAINED WITHIN IT</a:t>
            </a:r>
          </a:p>
        </p:txBody>
      </p:sp>
      <p:pic>
        <p:nvPicPr>
          <p:cNvPr id="5" name="Picture 4">
            <a:extLst>
              <a:ext uri="{FF2B5EF4-FFF2-40B4-BE49-F238E27FC236}">
                <a16:creationId xmlns:a16="http://schemas.microsoft.com/office/drawing/2014/main" id="{2183E21C-7E72-48C6-AB54-D4222DB81556}"/>
              </a:ext>
            </a:extLst>
          </p:cNvPr>
          <p:cNvPicPr>
            <a:picLocks noChangeAspect="1"/>
          </p:cNvPicPr>
          <p:nvPr/>
        </p:nvPicPr>
        <p:blipFill>
          <a:blip r:embed="rId2"/>
          <a:stretch>
            <a:fillRect/>
          </a:stretch>
        </p:blipFill>
        <p:spPr>
          <a:xfrm>
            <a:off x="356586" y="581132"/>
            <a:ext cx="6658252" cy="4224750"/>
          </a:xfrm>
          <a:prstGeom prst="rect">
            <a:avLst/>
          </a:prstGeom>
        </p:spPr>
      </p:pic>
    </p:spTree>
    <p:extLst>
      <p:ext uri="{BB962C8B-B14F-4D97-AF65-F5344CB8AC3E}">
        <p14:creationId xmlns:p14="http://schemas.microsoft.com/office/powerpoint/2010/main" val="26281900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5F95B-C03C-4DC3-8994-1479371F90AC}"/>
              </a:ext>
            </a:extLst>
          </p:cNvPr>
          <p:cNvSpPr>
            <a:spLocks noGrp="1"/>
          </p:cNvSpPr>
          <p:nvPr>
            <p:ph type="ctrTitle"/>
          </p:nvPr>
        </p:nvSpPr>
        <p:spPr>
          <a:xfrm>
            <a:off x="0" y="83677"/>
            <a:ext cx="6096000" cy="608783"/>
          </a:xfrm>
        </p:spPr>
        <p:txBody>
          <a:bodyPr/>
          <a:lstStyle/>
          <a:p>
            <a:r>
              <a:rPr lang="en-US" sz="4000" dirty="0"/>
              <a:t>Modules</a:t>
            </a:r>
          </a:p>
        </p:txBody>
      </p:sp>
      <p:sp>
        <p:nvSpPr>
          <p:cNvPr id="4" name="Rectangle 3">
            <a:extLst>
              <a:ext uri="{FF2B5EF4-FFF2-40B4-BE49-F238E27FC236}">
                <a16:creationId xmlns:a16="http://schemas.microsoft.com/office/drawing/2014/main" id="{1074DB50-84DE-4223-BE66-8949DE3B6DCF}"/>
              </a:ext>
            </a:extLst>
          </p:cNvPr>
          <p:cNvSpPr/>
          <p:nvPr/>
        </p:nvSpPr>
        <p:spPr>
          <a:xfrm>
            <a:off x="5177161" y="6419216"/>
            <a:ext cx="1837677" cy="275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AF7C1A7-06D6-4A82-B6CC-84A433C2C552}"/>
              </a:ext>
            </a:extLst>
          </p:cNvPr>
          <p:cNvSpPr txBox="1"/>
          <p:nvPr/>
        </p:nvSpPr>
        <p:spPr>
          <a:xfrm>
            <a:off x="8913182" y="996342"/>
            <a:ext cx="3178206" cy="1631216"/>
          </a:xfrm>
          <a:prstGeom prst="rect">
            <a:avLst/>
          </a:prstGeom>
          <a:noFill/>
        </p:spPr>
        <p:txBody>
          <a:bodyPr wrap="square" rtlCol="0">
            <a:spAutoFit/>
          </a:bodyPr>
          <a:lstStyle/>
          <a:p>
            <a:r>
              <a:rPr lang="en-US" sz="1600" b="1" dirty="0"/>
              <a:t>General Form:</a:t>
            </a:r>
          </a:p>
          <a:p>
            <a:r>
              <a:rPr lang="en-US" sz="1400" dirty="0"/>
              <a:t>Module </a:t>
            </a:r>
            <a:r>
              <a:rPr lang="en-US" sz="1400" i="1" dirty="0"/>
              <a:t>name</a:t>
            </a:r>
            <a:endParaRPr lang="en-US" sz="1400" dirty="0"/>
          </a:p>
          <a:p>
            <a:r>
              <a:rPr lang="en-US" sz="1400" dirty="0"/>
              <a:t>      implicit none</a:t>
            </a:r>
          </a:p>
          <a:p>
            <a:r>
              <a:rPr lang="en-US" sz="1400" dirty="0"/>
              <a:t>     </a:t>
            </a:r>
            <a:r>
              <a:rPr lang="en-US" sz="1400" i="1" dirty="0"/>
              <a:t>declarations/interfaces/specifications</a:t>
            </a:r>
          </a:p>
          <a:p>
            <a:r>
              <a:rPr lang="en-US" sz="1400" dirty="0"/>
              <a:t>Contains</a:t>
            </a:r>
          </a:p>
          <a:p>
            <a:r>
              <a:rPr lang="en-US" sz="1400" dirty="0"/>
              <a:t>     </a:t>
            </a:r>
            <a:r>
              <a:rPr lang="en-US" sz="1400" i="1" dirty="0"/>
              <a:t>internal procedures</a:t>
            </a:r>
          </a:p>
          <a:p>
            <a:r>
              <a:rPr lang="en-US" sz="1400" dirty="0"/>
              <a:t>End module </a:t>
            </a:r>
            <a:r>
              <a:rPr lang="en-US" sz="1400" i="1" dirty="0"/>
              <a:t>name</a:t>
            </a:r>
            <a:endParaRPr lang="en-US" sz="1400" dirty="0"/>
          </a:p>
        </p:txBody>
      </p:sp>
      <p:sp>
        <p:nvSpPr>
          <p:cNvPr id="11" name="Footer Placeholder 10">
            <a:extLst>
              <a:ext uri="{FF2B5EF4-FFF2-40B4-BE49-F238E27FC236}">
                <a16:creationId xmlns:a16="http://schemas.microsoft.com/office/drawing/2014/main" id="{268DE242-2785-4C70-8E5F-A2E30B0C2295}"/>
              </a:ext>
            </a:extLst>
          </p:cNvPr>
          <p:cNvSpPr>
            <a:spLocks noGrp="1"/>
          </p:cNvSpPr>
          <p:nvPr>
            <p:ph type="ftr" sz="quarter" idx="11"/>
          </p:nvPr>
        </p:nvSpPr>
        <p:spPr/>
        <p:txBody>
          <a:bodyPr/>
          <a:lstStyle/>
          <a:p>
            <a:endParaRPr lang="en-US"/>
          </a:p>
          <a:p>
            <a:endParaRPr lang="en-US"/>
          </a:p>
        </p:txBody>
      </p:sp>
      <p:sp>
        <p:nvSpPr>
          <p:cNvPr id="7" name="TextBox 6">
            <a:extLst>
              <a:ext uri="{FF2B5EF4-FFF2-40B4-BE49-F238E27FC236}">
                <a16:creationId xmlns:a16="http://schemas.microsoft.com/office/drawing/2014/main" id="{8FB8D715-E6E9-4404-A49D-B6C90E1611B9}"/>
              </a:ext>
            </a:extLst>
          </p:cNvPr>
          <p:cNvSpPr txBox="1"/>
          <p:nvPr/>
        </p:nvSpPr>
        <p:spPr>
          <a:xfrm>
            <a:off x="5326601" y="2869362"/>
            <a:ext cx="6560599" cy="2708434"/>
          </a:xfrm>
          <a:prstGeom prst="rect">
            <a:avLst/>
          </a:prstGeom>
          <a:noFill/>
        </p:spPr>
        <p:txBody>
          <a:bodyPr wrap="square" rtlCol="0">
            <a:spAutoFit/>
          </a:bodyPr>
          <a:lstStyle/>
          <a:p>
            <a:r>
              <a:rPr lang="en-US" sz="1600" b="1" dirty="0"/>
              <a:t>Notes</a:t>
            </a:r>
          </a:p>
          <a:p>
            <a:pPr marL="285750" indent="-285750">
              <a:buFont typeface="Arial" panose="020B0604020202020204" pitchFamily="34" charset="0"/>
              <a:buChar char="•"/>
            </a:pPr>
            <a:r>
              <a:rPr lang="en-US" sz="1400" dirty="0"/>
              <a:t>Basically a class in C/C++ or java</a:t>
            </a:r>
          </a:p>
          <a:p>
            <a:pPr marL="285750" indent="-285750">
              <a:buFont typeface="Arial" panose="020B0604020202020204" pitchFamily="34" charset="0"/>
              <a:buChar char="•"/>
            </a:pPr>
            <a:r>
              <a:rPr lang="en-US" sz="1400" dirty="0"/>
              <a:t>Can allow for behavior similar to object oriented program, where the module acts similar to an object. Also can be used for data encapsulation.</a:t>
            </a:r>
          </a:p>
          <a:p>
            <a:pPr marL="285750" indent="-285750">
              <a:buFont typeface="Arial" panose="020B0604020202020204" pitchFamily="34" charset="0"/>
              <a:buChar char="•"/>
            </a:pPr>
            <a:r>
              <a:rPr lang="en-US" sz="1400" dirty="0"/>
              <a:t>Data in the module can be set to public or private, see example above</a:t>
            </a:r>
          </a:p>
          <a:p>
            <a:pPr marL="285750" indent="-285750">
              <a:buFont typeface="Arial" panose="020B0604020202020204" pitchFamily="34" charset="0"/>
              <a:buChar char="•"/>
            </a:pPr>
            <a:r>
              <a:rPr lang="en-US" sz="1400" dirty="0"/>
              <a:t>Public allows for visibility from program module is included in</a:t>
            </a:r>
          </a:p>
          <a:p>
            <a:pPr marL="285750" indent="-285750">
              <a:buFont typeface="Arial" panose="020B0604020202020204" pitchFamily="34" charset="0"/>
              <a:buChar char="•"/>
            </a:pPr>
            <a:r>
              <a:rPr lang="en-US" sz="1400" dirty="0"/>
              <a:t>To include module: use </a:t>
            </a:r>
            <a:r>
              <a:rPr lang="en-US" sz="1400" i="1" dirty="0" err="1"/>
              <a:t>moduleName</a:t>
            </a:r>
            <a:r>
              <a:rPr lang="en-US" sz="1400" i="1" dirty="0"/>
              <a:t> (like including a header in C++)</a:t>
            </a:r>
          </a:p>
          <a:p>
            <a:pPr marL="285750" indent="-285750">
              <a:buFont typeface="Arial" panose="020B0604020202020204" pitchFamily="34" charset="0"/>
              <a:buChar char="•"/>
            </a:pPr>
            <a:r>
              <a:rPr lang="en-US" sz="1400" dirty="0"/>
              <a:t>Use statement needs to be first statement in program, before implicit none</a:t>
            </a:r>
          </a:p>
          <a:p>
            <a:pPr marL="285750" indent="-285750">
              <a:buFont typeface="Arial" panose="020B0604020202020204" pitchFamily="34" charset="0"/>
              <a:buChar char="•"/>
            </a:pPr>
            <a:r>
              <a:rPr lang="en-US" sz="1400" dirty="0"/>
              <a:t>Can use the only option to specify which elements in the module are to be used, see example above</a:t>
            </a:r>
          </a:p>
          <a:p>
            <a:pPr marL="285750" indent="-285750">
              <a:buFont typeface="Arial" panose="020B0604020202020204" pitchFamily="34" charset="0"/>
              <a:buChar char="•"/>
            </a:pPr>
            <a:r>
              <a:rPr lang="en-US" sz="1400" dirty="0"/>
              <a:t>NOTICE – do not specify return of function in main program. This is because the use statement that includes the module means that the function is essentially internal</a:t>
            </a:r>
          </a:p>
        </p:txBody>
      </p:sp>
      <p:pic>
        <p:nvPicPr>
          <p:cNvPr id="6" name="Picture 5">
            <a:extLst>
              <a:ext uri="{FF2B5EF4-FFF2-40B4-BE49-F238E27FC236}">
                <a16:creationId xmlns:a16="http://schemas.microsoft.com/office/drawing/2014/main" id="{8EABAC49-98EE-4A08-89CB-F4971CAA5396}"/>
              </a:ext>
            </a:extLst>
          </p:cNvPr>
          <p:cNvPicPr>
            <a:picLocks noChangeAspect="1"/>
          </p:cNvPicPr>
          <p:nvPr/>
        </p:nvPicPr>
        <p:blipFill>
          <a:blip r:embed="rId2"/>
          <a:stretch>
            <a:fillRect/>
          </a:stretch>
        </p:blipFill>
        <p:spPr>
          <a:xfrm>
            <a:off x="5262798" y="1280204"/>
            <a:ext cx="3490585" cy="1023299"/>
          </a:xfrm>
          <a:prstGeom prst="rect">
            <a:avLst/>
          </a:prstGeom>
        </p:spPr>
      </p:pic>
      <p:grpSp>
        <p:nvGrpSpPr>
          <p:cNvPr id="12" name="Group 11">
            <a:extLst>
              <a:ext uri="{FF2B5EF4-FFF2-40B4-BE49-F238E27FC236}">
                <a16:creationId xmlns:a16="http://schemas.microsoft.com/office/drawing/2014/main" id="{9CD0FDAF-5C52-44CD-8AE9-4161CD17045F}"/>
              </a:ext>
            </a:extLst>
          </p:cNvPr>
          <p:cNvGrpSpPr/>
          <p:nvPr/>
        </p:nvGrpSpPr>
        <p:grpSpPr>
          <a:xfrm>
            <a:off x="85636" y="527439"/>
            <a:ext cx="5091524" cy="5699836"/>
            <a:chOff x="85636" y="527439"/>
            <a:chExt cx="5091524" cy="5699836"/>
          </a:xfrm>
        </p:grpSpPr>
        <p:pic>
          <p:nvPicPr>
            <p:cNvPr id="5" name="Picture 4">
              <a:extLst>
                <a:ext uri="{FF2B5EF4-FFF2-40B4-BE49-F238E27FC236}">
                  <a16:creationId xmlns:a16="http://schemas.microsoft.com/office/drawing/2014/main" id="{CBFBE514-8F9D-45FA-8F02-FA494EB99526}"/>
                </a:ext>
              </a:extLst>
            </p:cNvPr>
            <p:cNvPicPr>
              <a:picLocks noChangeAspect="1"/>
            </p:cNvPicPr>
            <p:nvPr/>
          </p:nvPicPr>
          <p:blipFill>
            <a:blip r:embed="rId3"/>
            <a:stretch>
              <a:fillRect/>
            </a:stretch>
          </p:blipFill>
          <p:spPr>
            <a:xfrm>
              <a:off x="85636" y="2412114"/>
              <a:ext cx="5091524" cy="3815161"/>
            </a:xfrm>
            <a:prstGeom prst="rect">
              <a:avLst/>
            </a:prstGeom>
          </p:spPr>
        </p:pic>
        <p:pic>
          <p:nvPicPr>
            <p:cNvPr id="9" name="Picture 8">
              <a:extLst>
                <a:ext uri="{FF2B5EF4-FFF2-40B4-BE49-F238E27FC236}">
                  <a16:creationId xmlns:a16="http://schemas.microsoft.com/office/drawing/2014/main" id="{CF0EFBDA-6819-440F-B4CD-24745A784082}"/>
                </a:ext>
              </a:extLst>
            </p:cNvPr>
            <p:cNvPicPr>
              <a:picLocks noChangeAspect="1"/>
            </p:cNvPicPr>
            <p:nvPr/>
          </p:nvPicPr>
          <p:blipFill>
            <a:blip r:embed="rId4"/>
            <a:stretch>
              <a:fillRect/>
            </a:stretch>
          </p:blipFill>
          <p:spPr>
            <a:xfrm>
              <a:off x="93124" y="527439"/>
              <a:ext cx="5076548" cy="1884675"/>
            </a:xfrm>
            <a:prstGeom prst="rect">
              <a:avLst/>
            </a:prstGeom>
          </p:spPr>
        </p:pic>
      </p:grpSp>
    </p:spTree>
    <p:extLst>
      <p:ext uri="{BB962C8B-B14F-4D97-AF65-F5344CB8AC3E}">
        <p14:creationId xmlns:p14="http://schemas.microsoft.com/office/powerpoint/2010/main" val="5203847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5F95B-C03C-4DC3-8994-1479371F90AC}"/>
              </a:ext>
            </a:extLst>
          </p:cNvPr>
          <p:cNvSpPr>
            <a:spLocks noGrp="1"/>
          </p:cNvSpPr>
          <p:nvPr>
            <p:ph type="ctrTitle"/>
          </p:nvPr>
        </p:nvSpPr>
        <p:spPr>
          <a:xfrm>
            <a:off x="0" y="83677"/>
            <a:ext cx="6096000" cy="608783"/>
          </a:xfrm>
        </p:spPr>
        <p:txBody>
          <a:bodyPr/>
          <a:lstStyle/>
          <a:p>
            <a:r>
              <a:rPr lang="en-US" sz="4000" dirty="0"/>
              <a:t>More on I/O</a:t>
            </a:r>
          </a:p>
        </p:txBody>
      </p:sp>
      <p:sp>
        <p:nvSpPr>
          <p:cNvPr id="4" name="Rectangle 3">
            <a:extLst>
              <a:ext uri="{FF2B5EF4-FFF2-40B4-BE49-F238E27FC236}">
                <a16:creationId xmlns:a16="http://schemas.microsoft.com/office/drawing/2014/main" id="{1074DB50-84DE-4223-BE66-8949DE3B6DCF}"/>
              </a:ext>
            </a:extLst>
          </p:cNvPr>
          <p:cNvSpPr/>
          <p:nvPr/>
        </p:nvSpPr>
        <p:spPr>
          <a:xfrm>
            <a:off x="5177161" y="6419216"/>
            <a:ext cx="1837677" cy="275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10">
            <a:extLst>
              <a:ext uri="{FF2B5EF4-FFF2-40B4-BE49-F238E27FC236}">
                <a16:creationId xmlns:a16="http://schemas.microsoft.com/office/drawing/2014/main" id="{268DE242-2785-4C70-8E5F-A2E30B0C2295}"/>
              </a:ext>
            </a:extLst>
          </p:cNvPr>
          <p:cNvSpPr>
            <a:spLocks noGrp="1"/>
          </p:cNvSpPr>
          <p:nvPr>
            <p:ph type="ftr" sz="quarter" idx="11"/>
          </p:nvPr>
        </p:nvSpPr>
        <p:spPr/>
        <p:txBody>
          <a:bodyPr/>
          <a:lstStyle/>
          <a:p>
            <a:endParaRPr lang="en-US"/>
          </a:p>
          <a:p>
            <a:endParaRPr lang="en-US"/>
          </a:p>
        </p:txBody>
      </p:sp>
      <p:sp>
        <p:nvSpPr>
          <p:cNvPr id="7" name="TextBox 6">
            <a:extLst>
              <a:ext uri="{FF2B5EF4-FFF2-40B4-BE49-F238E27FC236}">
                <a16:creationId xmlns:a16="http://schemas.microsoft.com/office/drawing/2014/main" id="{8FB8D715-E6E9-4404-A49D-B6C90E1611B9}"/>
              </a:ext>
            </a:extLst>
          </p:cNvPr>
          <p:cNvSpPr txBox="1"/>
          <p:nvPr/>
        </p:nvSpPr>
        <p:spPr>
          <a:xfrm>
            <a:off x="590366" y="2378363"/>
            <a:ext cx="11601634" cy="4001095"/>
          </a:xfrm>
          <a:prstGeom prst="rect">
            <a:avLst/>
          </a:prstGeom>
          <a:noFill/>
        </p:spPr>
        <p:txBody>
          <a:bodyPr wrap="square" rtlCol="0">
            <a:spAutoFit/>
          </a:bodyPr>
          <a:lstStyle/>
          <a:p>
            <a:r>
              <a:rPr lang="en-US" sz="2000" b="1" dirty="0"/>
              <a:t>Notes</a:t>
            </a:r>
          </a:p>
          <a:p>
            <a:pPr marL="285750" indent="-285750">
              <a:buFont typeface="Arial" panose="020B0604020202020204" pitchFamily="34" charset="0"/>
              <a:buChar char="•"/>
            </a:pPr>
            <a:r>
              <a:rPr lang="en-US" dirty="0"/>
              <a:t>Can add format specification to read and print:</a:t>
            </a:r>
          </a:p>
          <a:p>
            <a:pPr marL="742950" lvl="1" indent="-285750">
              <a:buFont typeface="Arial" panose="020B0604020202020204" pitchFamily="34" charset="0"/>
              <a:buChar char="•"/>
            </a:pPr>
            <a:r>
              <a:rPr lang="en-US" dirty="0"/>
              <a:t>Read “(</a:t>
            </a:r>
            <a:r>
              <a:rPr lang="en-US" i="1" dirty="0" err="1"/>
              <a:t>fmt</a:t>
            </a:r>
            <a:r>
              <a:rPr lang="en-US" i="1" dirty="0"/>
              <a:t>)”, </a:t>
            </a:r>
            <a:r>
              <a:rPr lang="en-US" i="1" dirty="0" err="1"/>
              <a:t>variables_list</a:t>
            </a:r>
            <a:endParaRPr lang="en-US" i="1" dirty="0"/>
          </a:p>
          <a:p>
            <a:pPr marL="742950" lvl="1" indent="-285750">
              <a:buFont typeface="Arial" panose="020B0604020202020204" pitchFamily="34" charset="0"/>
              <a:buChar char="•"/>
            </a:pPr>
            <a:r>
              <a:rPr lang="en-US" dirty="0"/>
              <a:t>Print</a:t>
            </a:r>
            <a:r>
              <a:rPr lang="en-US" i="1" dirty="0"/>
              <a:t> “(</a:t>
            </a:r>
            <a:r>
              <a:rPr lang="en-US" i="1" dirty="0" err="1"/>
              <a:t>fmt</a:t>
            </a:r>
            <a:r>
              <a:rPr lang="en-US" i="1" dirty="0"/>
              <a:t>)”, </a:t>
            </a:r>
            <a:r>
              <a:rPr lang="en-US" i="1" dirty="0" err="1"/>
              <a:t>variable_list</a:t>
            </a:r>
            <a:endParaRPr lang="en-US" i="1" dirty="0"/>
          </a:p>
          <a:p>
            <a:pPr marL="285750" indent="-285750">
              <a:buFont typeface="Arial" panose="020B0604020202020204" pitchFamily="34" charset="0"/>
              <a:buChar char="•"/>
            </a:pPr>
            <a:r>
              <a:rPr lang="en-US" i="1" dirty="0" err="1"/>
              <a:t>fmt</a:t>
            </a:r>
            <a:r>
              <a:rPr lang="en-US" i="1" dirty="0"/>
              <a:t> </a:t>
            </a:r>
            <a:r>
              <a:rPr lang="en-US" dirty="0"/>
              <a:t>is for the form specifiers</a:t>
            </a:r>
          </a:p>
          <a:p>
            <a:pPr marL="285750" indent="-285750">
              <a:buFont typeface="Arial" panose="020B0604020202020204" pitchFamily="34" charset="0"/>
              <a:buChar char="•"/>
            </a:pPr>
            <a:r>
              <a:rPr lang="en-US" dirty="0" err="1"/>
              <a:t>Fmt</a:t>
            </a:r>
            <a:r>
              <a:rPr lang="en-US" dirty="0"/>
              <a:t> Specifier </a:t>
            </a:r>
            <a:r>
              <a:rPr lang="en-US" dirty="0" err="1"/>
              <a:t>exampls</a:t>
            </a:r>
            <a:r>
              <a:rPr lang="en-US" dirty="0"/>
              <a:t>:</a:t>
            </a:r>
          </a:p>
          <a:p>
            <a:pPr marL="742950" lvl="1" indent="-285750">
              <a:buFont typeface="Arial" panose="020B0604020202020204" pitchFamily="34" charset="0"/>
              <a:buChar char="•"/>
            </a:pPr>
            <a:r>
              <a:rPr lang="en-US" dirty="0"/>
              <a:t>aw = a denotes a character variable, for w you put an integer to specify width</a:t>
            </a:r>
          </a:p>
          <a:p>
            <a:pPr marL="742950" lvl="1" indent="-285750">
              <a:buFont typeface="Arial" panose="020B0604020202020204" pitchFamily="34" charset="0"/>
              <a:buChar char="•"/>
            </a:pPr>
            <a:r>
              <a:rPr lang="en-US" dirty="0" err="1"/>
              <a:t>fw.d</a:t>
            </a:r>
            <a:r>
              <a:rPr lang="en-US" dirty="0"/>
              <a:t> = f denotes reals, w is an integer for the width, d is the number of decimals to display</a:t>
            </a:r>
          </a:p>
          <a:p>
            <a:pPr marL="742950" lvl="1" indent="-285750">
              <a:buFont typeface="Arial" panose="020B0604020202020204" pitchFamily="34" charset="0"/>
              <a:buChar char="•"/>
            </a:pPr>
            <a:r>
              <a:rPr lang="en-US" dirty="0" err="1"/>
              <a:t>esw.d</a:t>
            </a:r>
            <a:r>
              <a:rPr lang="en-US" dirty="0"/>
              <a:t> = es means display real in scientific notation. W is still width and d is number od decimals</a:t>
            </a:r>
          </a:p>
          <a:p>
            <a:pPr marL="742950" lvl="1" indent="-285750">
              <a:buFont typeface="Arial" panose="020B0604020202020204" pitchFamily="34" charset="0"/>
              <a:buChar char="•"/>
            </a:pPr>
            <a:r>
              <a:rPr lang="en-US" dirty="0" err="1"/>
              <a:t>Iw.m</a:t>
            </a:r>
            <a:r>
              <a:rPr lang="en-US" dirty="0"/>
              <a:t> = I denotes integer, w is the width, and m is the minimum number of digits to be displayed</a:t>
            </a:r>
          </a:p>
          <a:p>
            <a:pPr marL="285750" indent="-285750">
              <a:buFont typeface="Arial" panose="020B0604020202020204" pitchFamily="34" charset="0"/>
              <a:buChar char="•"/>
            </a:pPr>
            <a:r>
              <a:rPr lang="en-US" dirty="0"/>
              <a:t>You can bunch multiple formatters in () when printing multiple variables. They correspond to the variable in the list with the same position</a:t>
            </a:r>
          </a:p>
          <a:p>
            <a:pPr marL="285750" indent="-285750">
              <a:buFont typeface="Arial" panose="020B0604020202020204" pitchFamily="34" charset="0"/>
              <a:buChar char="•"/>
            </a:pPr>
            <a:r>
              <a:rPr lang="en-US" dirty="0"/>
              <a:t>To  display the same format for multiple variables, can use Print “(#(</a:t>
            </a:r>
            <a:r>
              <a:rPr lang="en-US" dirty="0" err="1"/>
              <a:t>fmt</a:t>
            </a:r>
            <a:r>
              <a:rPr lang="en-US" dirty="0"/>
              <a:t>))”</a:t>
            </a:r>
          </a:p>
          <a:p>
            <a:pPr marL="742950" lvl="1" indent="-285750">
              <a:buFont typeface="Arial" panose="020B0604020202020204" pitchFamily="34" charset="0"/>
              <a:buChar char="•"/>
            </a:pPr>
            <a:r>
              <a:rPr lang="en-US" dirty="0"/>
              <a:t># ^ is the number of variables in the list to apply the </a:t>
            </a:r>
            <a:r>
              <a:rPr lang="en-US" dirty="0" err="1"/>
              <a:t>fmt</a:t>
            </a:r>
            <a:r>
              <a:rPr lang="en-US" dirty="0"/>
              <a:t> spec to</a:t>
            </a:r>
          </a:p>
        </p:txBody>
      </p:sp>
      <p:pic>
        <p:nvPicPr>
          <p:cNvPr id="5" name="Picture 4">
            <a:extLst>
              <a:ext uri="{FF2B5EF4-FFF2-40B4-BE49-F238E27FC236}">
                <a16:creationId xmlns:a16="http://schemas.microsoft.com/office/drawing/2014/main" id="{1BE47AE2-E090-4320-9604-F1495E0BFCD7}"/>
              </a:ext>
            </a:extLst>
          </p:cNvPr>
          <p:cNvPicPr>
            <a:picLocks noChangeAspect="1"/>
          </p:cNvPicPr>
          <p:nvPr/>
        </p:nvPicPr>
        <p:blipFill>
          <a:blip r:embed="rId2"/>
          <a:stretch>
            <a:fillRect/>
          </a:stretch>
        </p:blipFill>
        <p:spPr>
          <a:xfrm>
            <a:off x="2476499" y="749502"/>
            <a:ext cx="5884710" cy="1792350"/>
          </a:xfrm>
          <a:prstGeom prst="rect">
            <a:avLst/>
          </a:prstGeom>
        </p:spPr>
      </p:pic>
      <p:sp>
        <p:nvSpPr>
          <p:cNvPr id="9" name="TextBox 8">
            <a:extLst>
              <a:ext uri="{FF2B5EF4-FFF2-40B4-BE49-F238E27FC236}">
                <a16:creationId xmlns:a16="http://schemas.microsoft.com/office/drawing/2014/main" id="{DAD172DC-E699-41ED-BB08-A4EEC1E62E63}"/>
              </a:ext>
            </a:extLst>
          </p:cNvPr>
          <p:cNvSpPr txBox="1"/>
          <p:nvPr/>
        </p:nvSpPr>
        <p:spPr>
          <a:xfrm>
            <a:off x="7712107" y="1163823"/>
            <a:ext cx="2003394" cy="400110"/>
          </a:xfrm>
          <a:prstGeom prst="rect">
            <a:avLst/>
          </a:prstGeom>
          <a:noFill/>
        </p:spPr>
        <p:txBody>
          <a:bodyPr wrap="square" rtlCol="0">
            <a:spAutoFit/>
          </a:bodyPr>
          <a:lstStyle/>
          <a:p>
            <a:r>
              <a:rPr lang="en-US" sz="1000" i="1" dirty="0"/>
              <a:t>Fortran 90/95 Programming Manual, Tanja van </a:t>
            </a:r>
            <a:r>
              <a:rPr lang="en-US" sz="1000" i="1" dirty="0" err="1"/>
              <a:t>Mourik</a:t>
            </a:r>
            <a:r>
              <a:rPr lang="en-US" sz="1000" i="1" dirty="0"/>
              <a:t> (2005)</a:t>
            </a:r>
          </a:p>
        </p:txBody>
      </p:sp>
    </p:spTree>
    <p:extLst>
      <p:ext uri="{BB962C8B-B14F-4D97-AF65-F5344CB8AC3E}">
        <p14:creationId xmlns:p14="http://schemas.microsoft.com/office/powerpoint/2010/main" val="10900766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5F95B-C03C-4DC3-8994-1479371F90AC}"/>
              </a:ext>
            </a:extLst>
          </p:cNvPr>
          <p:cNvSpPr>
            <a:spLocks noGrp="1"/>
          </p:cNvSpPr>
          <p:nvPr>
            <p:ph type="ctrTitle"/>
          </p:nvPr>
        </p:nvSpPr>
        <p:spPr>
          <a:xfrm>
            <a:off x="0" y="83677"/>
            <a:ext cx="6096000" cy="608783"/>
          </a:xfrm>
        </p:spPr>
        <p:txBody>
          <a:bodyPr/>
          <a:lstStyle/>
          <a:p>
            <a:r>
              <a:rPr lang="en-US" sz="4000" dirty="0"/>
              <a:t>More on I/O: Files</a:t>
            </a:r>
          </a:p>
        </p:txBody>
      </p:sp>
      <p:sp>
        <p:nvSpPr>
          <p:cNvPr id="4" name="Rectangle 3">
            <a:extLst>
              <a:ext uri="{FF2B5EF4-FFF2-40B4-BE49-F238E27FC236}">
                <a16:creationId xmlns:a16="http://schemas.microsoft.com/office/drawing/2014/main" id="{1074DB50-84DE-4223-BE66-8949DE3B6DCF}"/>
              </a:ext>
            </a:extLst>
          </p:cNvPr>
          <p:cNvSpPr/>
          <p:nvPr/>
        </p:nvSpPr>
        <p:spPr>
          <a:xfrm>
            <a:off x="5177161" y="6419216"/>
            <a:ext cx="1837677" cy="275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10">
            <a:extLst>
              <a:ext uri="{FF2B5EF4-FFF2-40B4-BE49-F238E27FC236}">
                <a16:creationId xmlns:a16="http://schemas.microsoft.com/office/drawing/2014/main" id="{268DE242-2785-4C70-8E5F-A2E30B0C2295}"/>
              </a:ext>
            </a:extLst>
          </p:cNvPr>
          <p:cNvSpPr>
            <a:spLocks noGrp="1"/>
          </p:cNvSpPr>
          <p:nvPr>
            <p:ph type="ftr" sz="quarter" idx="11"/>
          </p:nvPr>
        </p:nvSpPr>
        <p:spPr/>
        <p:txBody>
          <a:bodyPr/>
          <a:lstStyle/>
          <a:p>
            <a:endParaRPr lang="en-US"/>
          </a:p>
          <a:p>
            <a:endParaRPr lang="en-US"/>
          </a:p>
        </p:txBody>
      </p:sp>
      <p:sp>
        <p:nvSpPr>
          <p:cNvPr id="7" name="TextBox 6">
            <a:extLst>
              <a:ext uri="{FF2B5EF4-FFF2-40B4-BE49-F238E27FC236}">
                <a16:creationId xmlns:a16="http://schemas.microsoft.com/office/drawing/2014/main" id="{8FB8D715-E6E9-4404-A49D-B6C90E1611B9}"/>
              </a:ext>
            </a:extLst>
          </p:cNvPr>
          <p:cNvSpPr txBox="1"/>
          <p:nvPr/>
        </p:nvSpPr>
        <p:spPr>
          <a:xfrm>
            <a:off x="590366" y="689911"/>
            <a:ext cx="11601634" cy="6617196"/>
          </a:xfrm>
          <a:prstGeom prst="rect">
            <a:avLst/>
          </a:prstGeom>
          <a:noFill/>
        </p:spPr>
        <p:txBody>
          <a:bodyPr wrap="square" rtlCol="0">
            <a:spAutoFit/>
          </a:bodyPr>
          <a:lstStyle/>
          <a:p>
            <a:r>
              <a:rPr lang="en-US" b="1" dirty="0"/>
              <a:t>Notes</a:t>
            </a:r>
          </a:p>
          <a:p>
            <a:pPr marL="285750" indent="-285750">
              <a:buFont typeface="Arial" panose="020B0604020202020204" pitchFamily="34" charset="0"/>
              <a:buChar char="•"/>
            </a:pPr>
            <a:r>
              <a:rPr lang="en-US" sz="1600" dirty="0"/>
              <a:t>Opening a file:</a:t>
            </a:r>
          </a:p>
          <a:p>
            <a:pPr marL="742950" lvl="1" indent="-285750">
              <a:buFont typeface="Arial" panose="020B0604020202020204" pitchFamily="34" charset="0"/>
              <a:buChar char="•"/>
            </a:pPr>
            <a:r>
              <a:rPr lang="en-US" sz="1600" dirty="0"/>
              <a:t>Open(unit = </a:t>
            </a:r>
            <a:r>
              <a:rPr lang="en-US" sz="1600" i="1" dirty="0"/>
              <a:t>u, </a:t>
            </a:r>
            <a:r>
              <a:rPr lang="en-US" sz="1600" dirty="0"/>
              <a:t>file</a:t>
            </a:r>
            <a:r>
              <a:rPr lang="en-US" sz="1600" i="1" dirty="0"/>
              <a:t> = filename, </a:t>
            </a:r>
            <a:r>
              <a:rPr lang="en-US" sz="1600" dirty="0"/>
              <a:t>status</a:t>
            </a:r>
            <a:r>
              <a:rPr lang="en-US" sz="1600" i="1" dirty="0"/>
              <a:t> = </a:t>
            </a:r>
            <a:r>
              <a:rPr lang="en-US" sz="1600" i="1" dirty="0" err="1"/>
              <a:t>st</a:t>
            </a:r>
            <a:r>
              <a:rPr lang="en-US" sz="1600" i="1" dirty="0"/>
              <a:t>, </a:t>
            </a:r>
            <a:r>
              <a:rPr lang="en-US" sz="1600" dirty="0"/>
              <a:t>action</a:t>
            </a:r>
            <a:r>
              <a:rPr lang="en-US" sz="1600" i="1" dirty="0"/>
              <a:t> = act</a:t>
            </a:r>
            <a:r>
              <a:rPr lang="en-US" sz="1600" dirty="0"/>
              <a:t>)</a:t>
            </a:r>
          </a:p>
          <a:p>
            <a:pPr marL="1200150" lvl="2" indent="-285750">
              <a:buFont typeface="Arial" panose="020B0604020202020204" pitchFamily="34" charset="0"/>
              <a:buChar char="•"/>
            </a:pPr>
            <a:r>
              <a:rPr lang="en-US" sz="1600" dirty="0"/>
              <a:t>U is a positive integer, generally between 1-99. 0, 5, and 6 often reserved for console and other internal stuff</a:t>
            </a:r>
          </a:p>
          <a:p>
            <a:pPr marL="1200150" lvl="2" indent="-285750">
              <a:buFont typeface="Arial" panose="020B0604020202020204" pitchFamily="34" charset="0"/>
              <a:buChar char="•"/>
            </a:pPr>
            <a:r>
              <a:rPr lang="en-US" sz="1600" dirty="0"/>
              <a:t>Filename is the name of the file as a character expression</a:t>
            </a:r>
          </a:p>
          <a:p>
            <a:pPr marL="1200150" lvl="2" indent="-285750">
              <a:buFont typeface="Arial" panose="020B0604020202020204" pitchFamily="34" charset="0"/>
              <a:buChar char="•"/>
            </a:pPr>
            <a:r>
              <a:rPr lang="en-US" sz="1600" dirty="0"/>
              <a:t>St is a character expression. “new” = new file that does not exist yet but will be created by open statement, “old” = file exists, “replace” = if the file exists it is deleted and replaced, otherwise it is created, “scratch” = the file is used just during execution and then deleted</a:t>
            </a:r>
          </a:p>
          <a:p>
            <a:pPr marL="1200150" lvl="2" indent="-285750">
              <a:buFont typeface="Arial" panose="020B0604020202020204" pitchFamily="34" charset="0"/>
              <a:buChar char="•"/>
            </a:pPr>
            <a:r>
              <a:rPr lang="en-US" sz="1600" dirty="0"/>
              <a:t>Act is a character expression. “read” = file can be read, “write” = file can be written to, “</a:t>
            </a:r>
            <a:r>
              <a:rPr lang="en-US" sz="1600" dirty="0" err="1"/>
              <a:t>readwrite</a:t>
            </a:r>
            <a:r>
              <a:rPr lang="en-US" sz="1600" dirty="0"/>
              <a:t>” = both</a:t>
            </a:r>
          </a:p>
          <a:p>
            <a:pPr marL="285750" indent="-285750">
              <a:buFont typeface="Arial" panose="020B0604020202020204" pitchFamily="34" charset="0"/>
              <a:buChar char="•"/>
            </a:pPr>
            <a:r>
              <a:rPr lang="en-US" sz="1600" dirty="0"/>
              <a:t>* can add the parameter </a:t>
            </a:r>
            <a:r>
              <a:rPr lang="en-US" sz="1600" dirty="0" err="1"/>
              <a:t>iostat</a:t>
            </a:r>
            <a:r>
              <a:rPr lang="en-US" sz="1600" dirty="0"/>
              <a:t> = </a:t>
            </a:r>
            <a:r>
              <a:rPr lang="en-US" sz="1600" i="1" dirty="0" err="1"/>
              <a:t>ios</a:t>
            </a:r>
            <a:r>
              <a:rPr lang="en-US" sz="1600" i="1" dirty="0"/>
              <a:t> </a:t>
            </a:r>
            <a:r>
              <a:rPr lang="en-US" sz="1600" dirty="0"/>
              <a:t>which returns an integer. Returns 0 is opened correctly. Remember to declare variables</a:t>
            </a:r>
          </a:p>
          <a:p>
            <a:pPr marL="285750" indent="-285750">
              <a:buFont typeface="Arial" panose="020B0604020202020204" pitchFamily="34" charset="0"/>
              <a:buChar char="•"/>
            </a:pPr>
            <a:r>
              <a:rPr lang="en-US" sz="1600" dirty="0"/>
              <a:t>Reading a File:</a:t>
            </a:r>
          </a:p>
          <a:p>
            <a:pPr marL="742950" lvl="1" indent="-285750">
              <a:buFont typeface="Arial" panose="020B0604020202020204" pitchFamily="34" charset="0"/>
              <a:buChar char="•"/>
            </a:pPr>
            <a:r>
              <a:rPr lang="en-US" sz="1600" dirty="0"/>
              <a:t>Read(unit = </a:t>
            </a:r>
            <a:r>
              <a:rPr lang="en-US" sz="1600" i="1" dirty="0"/>
              <a:t>u, </a:t>
            </a:r>
            <a:r>
              <a:rPr lang="en-US" sz="1600" i="1" dirty="0" err="1"/>
              <a:t>fmt</a:t>
            </a:r>
            <a:r>
              <a:rPr lang="en-US" sz="1600" i="1" dirty="0"/>
              <a:t> = “(</a:t>
            </a:r>
            <a:r>
              <a:rPr lang="en-US" sz="1600" i="1" dirty="0" err="1"/>
              <a:t>fmt</a:t>
            </a:r>
            <a:r>
              <a:rPr lang="en-US" sz="1600" i="1" dirty="0"/>
              <a:t>)”</a:t>
            </a:r>
            <a:r>
              <a:rPr lang="en-US" sz="1600" dirty="0"/>
              <a:t>) </a:t>
            </a:r>
            <a:r>
              <a:rPr lang="en-US" sz="1600" i="1" dirty="0" err="1"/>
              <a:t>variable_list</a:t>
            </a:r>
            <a:endParaRPr lang="en-US" sz="1600" i="1" dirty="0"/>
          </a:p>
          <a:p>
            <a:pPr marL="1200150" lvl="2" indent="-285750">
              <a:buFont typeface="Arial" panose="020B0604020202020204" pitchFamily="34" charset="0"/>
              <a:buChar char="•"/>
            </a:pPr>
            <a:r>
              <a:rPr lang="en-US" sz="1600" dirty="0"/>
              <a:t>U and </a:t>
            </a:r>
            <a:r>
              <a:rPr lang="en-US" sz="1600" dirty="0" err="1"/>
              <a:t>fmt</a:t>
            </a:r>
            <a:r>
              <a:rPr lang="en-US" sz="1600" dirty="0"/>
              <a:t> are the same. </a:t>
            </a:r>
            <a:r>
              <a:rPr lang="en-US" sz="1600" dirty="0" err="1"/>
              <a:t>Variable_list</a:t>
            </a:r>
            <a:r>
              <a:rPr lang="en-US" sz="1600" dirty="0"/>
              <a:t> is what variables are having data assigned to them</a:t>
            </a:r>
          </a:p>
          <a:p>
            <a:pPr marL="285750" indent="-285750">
              <a:buFont typeface="Arial" panose="020B0604020202020204" pitchFamily="34" charset="0"/>
              <a:buChar char="•"/>
            </a:pPr>
            <a:r>
              <a:rPr lang="en-US" sz="1600" dirty="0"/>
              <a:t>Writing to a file:</a:t>
            </a:r>
          </a:p>
          <a:p>
            <a:pPr marL="742950" lvl="1" indent="-285750">
              <a:buFont typeface="Arial" panose="020B0604020202020204" pitchFamily="34" charset="0"/>
              <a:buChar char="•"/>
            </a:pPr>
            <a:r>
              <a:rPr lang="en-US" sz="1600" dirty="0"/>
              <a:t>Write(unit = </a:t>
            </a:r>
            <a:r>
              <a:rPr lang="en-US" sz="1600" i="1" dirty="0"/>
              <a:t>u</a:t>
            </a:r>
            <a:r>
              <a:rPr lang="en-US" sz="1600" dirty="0"/>
              <a:t>, </a:t>
            </a:r>
            <a:r>
              <a:rPr lang="en-US" sz="1600" dirty="0" err="1"/>
              <a:t>fmt</a:t>
            </a:r>
            <a:r>
              <a:rPr lang="en-US" sz="1600" dirty="0"/>
              <a:t> = “(</a:t>
            </a:r>
            <a:r>
              <a:rPr lang="en-US" sz="1600" i="1" dirty="0" err="1"/>
              <a:t>fmt</a:t>
            </a:r>
            <a:r>
              <a:rPr lang="en-US" sz="1600" i="1" dirty="0"/>
              <a:t>)”</a:t>
            </a:r>
            <a:r>
              <a:rPr lang="en-US" sz="1600" dirty="0"/>
              <a:t>) </a:t>
            </a:r>
            <a:r>
              <a:rPr lang="en-US" sz="1600" i="1" dirty="0" err="1"/>
              <a:t>variable_list</a:t>
            </a:r>
            <a:endParaRPr lang="en-US" sz="1600" i="1" dirty="0"/>
          </a:p>
          <a:p>
            <a:pPr marL="1200150" lvl="2" indent="-285750">
              <a:buFont typeface="Arial" panose="020B0604020202020204" pitchFamily="34" charset="0"/>
              <a:buChar char="•"/>
            </a:pPr>
            <a:r>
              <a:rPr lang="en-US" sz="1600" dirty="0"/>
              <a:t>Same, </a:t>
            </a:r>
            <a:r>
              <a:rPr lang="en-US" sz="1600" dirty="0" err="1"/>
              <a:t>variable_list</a:t>
            </a:r>
            <a:r>
              <a:rPr lang="en-US" sz="1600" dirty="0"/>
              <a:t> is variables to write to file</a:t>
            </a:r>
          </a:p>
          <a:p>
            <a:pPr marL="285750" indent="-285750">
              <a:buFont typeface="Arial" panose="020B0604020202020204" pitchFamily="34" charset="0"/>
              <a:buChar char="•"/>
            </a:pPr>
            <a:r>
              <a:rPr lang="en-US" sz="1600" dirty="0"/>
              <a:t>Closing a file:</a:t>
            </a:r>
          </a:p>
          <a:p>
            <a:pPr marL="742950" lvl="1" indent="-285750">
              <a:buFont typeface="Arial" panose="020B0604020202020204" pitchFamily="34" charset="0"/>
              <a:buChar char="•"/>
            </a:pPr>
            <a:r>
              <a:rPr lang="en-US" sz="1600" dirty="0"/>
              <a:t>Close(unit = </a:t>
            </a:r>
            <a:r>
              <a:rPr lang="en-US" sz="1600" i="1" dirty="0"/>
              <a:t>u, </a:t>
            </a:r>
            <a:r>
              <a:rPr lang="en-US" sz="1600" dirty="0"/>
              <a:t>status = </a:t>
            </a:r>
            <a:r>
              <a:rPr lang="en-US" sz="1600" i="1" dirty="0" err="1"/>
              <a:t>st</a:t>
            </a:r>
            <a:r>
              <a:rPr lang="en-US" sz="1600" dirty="0"/>
              <a:t>)</a:t>
            </a:r>
          </a:p>
          <a:p>
            <a:pPr marL="1200150" lvl="2" indent="-285750">
              <a:buFont typeface="Arial" panose="020B0604020202020204" pitchFamily="34" charset="0"/>
              <a:buChar char="•"/>
            </a:pPr>
            <a:r>
              <a:rPr lang="en-US" sz="1600" dirty="0"/>
              <a:t>St can be “keep” = keep after closing, or “delete” = deletes after closing</a:t>
            </a:r>
          </a:p>
          <a:p>
            <a:pPr marL="1200150" lvl="2" indent="-285750">
              <a:buFont typeface="Arial" panose="020B0604020202020204" pitchFamily="34" charset="0"/>
              <a:buChar char="•"/>
            </a:pPr>
            <a:r>
              <a:rPr lang="en-US" sz="1600" dirty="0"/>
              <a:t>Can also use </a:t>
            </a:r>
            <a:r>
              <a:rPr lang="en-US" sz="1600" dirty="0" err="1"/>
              <a:t>iostat</a:t>
            </a:r>
            <a:r>
              <a:rPr lang="en-US" sz="1600" dirty="0"/>
              <a:t> like with the open statement</a:t>
            </a:r>
          </a:p>
          <a:p>
            <a:pPr marL="1200150" lvl="2" indent="-285750">
              <a:buFont typeface="Arial" panose="020B0604020202020204" pitchFamily="34" charset="0"/>
              <a:buChar char="•"/>
            </a:pPr>
            <a:r>
              <a:rPr lang="en-US" sz="1600" dirty="0"/>
              <a:t>Don’t need the status argument, it’ll default to keep</a:t>
            </a:r>
          </a:p>
          <a:p>
            <a:pPr marL="285750" indent="-285750">
              <a:buFont typeface="Arial" panose="020B0604020202020204" pitchFamily="34" charset="0"/>
              <a:buChar char="•"/>
            </a:pPr>
            <a:r>
              <a:rPr lang="en-US" sz="1600" dirty="0"/>
              <a:t>* is wildcard for formatter I think, basically lets it interpret on its own</a:t>
            </a:r>
          </a:p>
          <a:p>
            <a:pPr marL="285750" indent="-285750">
              <a:buFont typeface="Arial" panose="020B0604020202020204" pitchFamily="34" charset="0"/>
              <a:buChar char="•"/>
            </a:pPr>
            <a:endParaRPr lang="en-US" sz="1600"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i="1" dirty="0"/>
          </a:p>
          <a:p>
            <a:pPr marL="1200150" lvl="2" indent="-285750">
              <a:buFont typeface="Arial" panose="020B0604020202020204" pitchFamily="34" charset="0"/>
              <a:buChar char="•"/>
            </a:pPr>
            <a:endParaRPr lang="en-US" dirty="0"/>
          </a:p>
        </p:txBody>
      </p:sp>
    </p:spTree>
    <p:extLst>
      <p:ext uri="{BB962C8B-B14F-4D97-AF65-F5344CB8AC3E}">
        <p14:creationId xmlns:p14="http://schemas.microsoft.com/office/powerpoint/2010/main" val="237683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5F95B-C03C-4DC3-8994-1479371F90AC}"/>
              </a:ext>
            </a:extLst>
          </p:cNvPr>
          <p:cNvSpPr>
            <a:spLocks noGrp="1"/>
          </p:cNvSpPr>
          <p:nvPr>
            <p:ph type="ctrTitle"/>
          </p:nvPr>
        </p:nvSpPr>
        <p:spPr>
          <a:xfrm>
            <a:off x="0" y="83677"/>
            <a:ext cx="6096000" cy="608783"/>
          </a:xfrm>
        </p:spPr>
        <p:txBody>
          <a:bodyPr/>
          <a:lstStyle/>
          <a:p>
            <a:r>
              <a:rPr lang="en-US" sz="4000" dirty="0"/>
              <a:t>More on I/O: File Example</a:t>
            </a:r>
          </a:p>
        </p:txBody>
      </p:sp>
      <p:sp>
        <p:nvSpPr>
          <p:cNvPr id="4" name="Rectangle 3">
            <a:extLst>
              <a:ext uri="{FF2B5EF4-FFF2-40B4-BE49-F238E27FC236}">
                <a16:creationId xmlns:a16="http://schemas.microsoft.com/office/drawing/2014/main" id="{1074DB50-84DE-4223-BE66-8949DE3B6DCF}"/>
              </a:ext>
            </a:extLst>
          </p:cNvPr>
          <p:cNvSpPr/>
          <p:nvPr/>
        </p:nvSpPr>
        <p:spPr>
          <a:xfrm>
            <a:off x="5177161" y="6419216"/>
            <a:ext cx="1837677" cy="275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10">
            <a:extLst>
              <a:ext uri="{FF2B5EF4-FFF2-40B4-BE49-F238E27FC236}">
                <a16:creationId xmlns:a16="http://schemas.microsoft.com/office/drawing/2014/main" id="{268DE242-2785-4C70-8E5F-A2E30B0C2295}"/>
              </a:ext>
            </a:extLst>
          </p:cNvPr>
          <p:cNvSpPr>
            <a:spLocks noGrp="1"/>
          </p:cNvSpPr>
          <p:nvPr>
            <p:ph type="ftr" sz="quarter" idx="11"/>
          </p:nvPr>
        </p:nvSpPr>
        <p:spPr/>
        <p:txBody>
          <a:bodyPr/>
          <a:lstStyle/>
          <a:p>
            <a:endParaRPr lang="en-US"/>
          </a:p>
          <a:p>
            <a:endParaRPr lang="en-US"/>
          </a:p>
        </p:txBody>
      </p:sp>
      <p:pic>
        <p:nvPicPr>
          <p:cNvPr id="3" name="Picture 2">
            <a:extLst>
              <a:ext uri="{FF2B5EF4-FFF2-40B4-BE49-F238E27FC236}">
                <a16:creationId xmlns:a16="http://schemas.microsoft.com/office/drawing/2014/main" id="{2BCA84E3-AD18-412F-9CDA-5A3BB728269E}"/>
              </a:ext>
            </a:extLst>
          </p:cNvPr>
          <p:cNvPicPr>
            <a:picLocks noChangeAspect="1"/>
          </p:cNvPicPr>
          <p:nvPr/>
        </p:nvPicPr>
        <p:blipFill>
          <a:blip r:embed="rId2"/>
          <a:stretch>
            <a:fillRect/>
          </a:stretch>
        </p:blipFill>
        <p:spPr>
          <a:xfrm>
            <a:off x="158364" y="913360"/>
            <a:ext cx="8210785" cy="3152128"/>
          </a:xfrm>
          <a:prstGeom prst="rect">
            <a:avLst/>
          </a:prstGeom>
        </p:spPr>
      </p:pic>
      <p:pic>
        <p:nvPicPr>
          <p:cNvPr id="5" name="Picture 4">
            <a:extLst>
              <a:ext uri="{FF2B5EF4-FFF2-40B4-BE49-F238E27FC236}">
                <a16:creationId xmlns:a16="http://schemas.microsoft.com/office/drawing/2014/main" id="{E8F8006D-2598-4076-90BB-E42DD1681595}"/>
              </a:ext>
            </a:extLst>
          </p:cNvPr>
          <p:cNvPicPr>
            <a:picLocks noChangeAspect="1"/>
          </p:cNvPicPr>
          <p:nvPr/>
        </p:nvPicPr>
        <p:blipFill>
          <a:blip r:embed="rId3"/>
          <a:stretch>
            <a:fillRect/>
          </a:stretch>
        </p:blipFill>
        <p:spPr>
          <a:xfrm>
            <a:off x="313328" y="4341076"/>
            <a:ext cx="4613809" cy="1767628"/>
          </a:xfrm>
          <a:prstGeom prst="rect">
            <a:avLst/>
          </a:prstGeom>
        </p:spPr>
      </p:pic>
      <p:pic>
        <p:nvPicPr>
          <p:cNvPr id="6" name="Picture 5">
            <a:extLst>
              <a:ext uri="{FF2B5EF4-FFF2-40B4-BE49-F238E27FC236}">
                <a16:creationId xmlns:a16="http://schemas.microsoft.com/office/drawing/2014/main" id="{770D44DA-55B2-422D-B120-E4C9CA931CD3}"/>
              </a:ext>
            </a:extLst>
          </p:cNvPr>
          <p:cNvPicPr>
            <a:picLocks noChangeAspect="1"/>
          </p:cNvPicPr>
          <p:nvPr/>
        </p:nvPicPr>
        <p:blipFill>
          <a:blip r:embed="rId4"/>
          <a:stretch>
            <a:fillRect/>
          </a:stretch>
        </p:blipFill>
        <p:spPr>
          <a:xfrm>
            <a:off x="8626235" y="2489424"/>
            <a:ext cx="3110190" cy="1075642"/>
          </a:xfrm>
          <a:prstGeom prst="rect">
            <a:avLst/>
          </a:prstGeom>
        </p:spPr>
      </p:pic>
      <p:pic>
        <p:nvPicPr>
          <p:cNvPr id="8" name="Picture 7">
            <a:extLst>
              <a:ext uri="{FF2B5EF4-FFF2-40B4-BE49-F238E27FC236}">
                <a16:creationId xmlns:a16="http://schemas.microsoft.com/office/drawing/2014/main" id="{750DA28B-46BB-456E-8259-0F5BD4BA0CF1}"/>
              </a:ext>
            </a:extLst>
          </p:cNvPr>
          <p:cNvPicPr>
            <a:picLocks noChangeAspect="1"/>
          </p:cNvPicPr>
          <p:nvPr/>
        </p:nvPicPr>
        <p:blipFill>
          <a:blip r:embed="rId5"/>
          <a:stretch>
            <a:fillRect/>
          </a:stretch>
        </p:blipFill>
        <p:spPr>
          <a:xfrm>
            <a:off x="5248182" y="4395764"/>
            <a:ext cx="5896007" cy="1658252"/>
          </a:xfrm>
          <a:prstGeom prst="rect">
            <a:avLst/>
          </a:prstGeom>
        </p:spPr>
      </p:pic>
    </p:spTree>
    <p:extLst>
      <p:ext uri="{BB962C8B-B14F-4D97-AF65-F5344CB8AC3E}">
        <p14:creationId xmlns:p14="http://schemas.microsoft.com/office/powerpoint/2010/main" val="489165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5F95B-C03C-4DC3-8994-1479371F90AC}"/>
              </a:ext>
            </a:extLst>
          </p:cNvPr>
          <p:cNvSpPr>
            <a:spLocks noGrp="1"/>
          </p:cNvSpPr>
          <p:nvPr>
            <p:ph type="ctrTitle"/>
          </p:nvPr>
        </p:nvSpPr>
        <p:spPr>
          <a:xfrm>
            <a:off x="-1" y="83677"/>
            <a:ext cx="10093912" cy="608783"/>
          </a:xfrm>
        </p:spPr>
        <p:txBody>
          <a:bodyPr/>
          <a:lstStyle/>
          <a:p>
            <a:r>
              <a:rPr lang="en-US" sz="4000" dirty="0"/>
              <a:t>Intrinsic String Manipulation Functions</a:t>
            </a:r>
          </a:p>
        </p:txBody>
      </p:sp>
      <p:sp>
        <p:nvSpPr>
          <p:cNvPr id="4" name="Rectangle 3">
            <a:extLst>
              <a:ext uri="{FF2B5EF4-FFF2-40B4-BE49-F238E27FC236}">
                <a16:creationId xmlns:a16="http://schemas.microsoft.com/office/drawing/2014/main" id="{1074DB50-84DE-4223-BE66-8949DE3B6DCF}"/>
              </a:ext>
            </a:extLst>
          </p:cNvPr>
          <p:cNvSpPr/>
          <p:nvPr/>
        </p:nvSpPr>
        <p:spPr>
          <a:xfrm>
            <a:off x="5177161" y="6419216"/>
            <a:ext cx="1837677" cy="275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10">
            <a:extLst>
              <a:ext uri="{FF2B5EF4-FFF2-40B4-BE49-F238E27FC236}">
                <a16:creationId xmlns:a16="http://schemas.microsoft.com/office/drawing/2014/main" id="{268DE242-2785-4C70-8E5F-A2E30B0C2295}"/>
              </a:ext>
            </a:extLst>
          </p:cNvPr>
          <p:cNvSpPr>
            <a:spLocks noGrp="1"/>
          </p:cNvSpPr>
          <p:nvPr>
            <p:ph type="ftr" sz="quarter" idx="11"/>
          </p:nvPr>
        </p:nvSpPr>
        <p:spPr/>
        <p:txBody>
          <a:bodyPr/>
          <a:lstStyle/>
          <a:p>
            <a:endParaRPr lang="en-US"/>
          </a:p>
          <a:p>
            <a:endParaRPr lang="en-US"/>
          </a:p>
        </p:txBody>
      </p:sp>
      <p:pic>
        <p:nvPicPr>
          <p:cNvPr id="3" name="Picture 2">
            <a:extLst>
              <a:ext uri="{FF2B5EF4-FFF2-40B4-BE49-F238E27FC236}">
                <a16:creationId xmlns:a16="http://schemas.microsoft.com/office/drawing/2014/main" id="{89200BAF-D6F9-4D59-9C3F-C2D16FDC7CB9}"/>
              </a:ext>
            </a:extLst>
          </p:cNvPr>
          <p:cNvPicPr>
            <a:picLocks noChangeAspect="1"/>
          </p:cNvPicPr>
          <p:nvPr/>
        </p:nvPicPr>
        <p:blipFill>
          <a:blip r:embed="rId2"/>
          <a:stretch>
            <a:fillRect/>
          </a:stretch>
        </p:blipFill>
        <p:spPr>
          <a:xfrm>
            <a:off x="745169" y="1002390"/>
            <a:ext cx="5676900" cy="3876675"/>
          </a:xfrm>
          <a:prstGeom prst="rect">
            <a:avLst/>
          </a:prstGeom>
        </p:spPr>
      </p:pic>
      <p:pic>
        <p:nvPicPr>
          <p:cNvPr id="6" name="Picture 5">
            <a:extLst>
              <a:ext uri="{FF2B5EF4-FFF2-40B4-BE49-F238E27FC236}">
                <a16:creationId xmlns:a16="http://schemas.microsoft.com/office/drawing/2014/main" id="{51C1939E-3B4E-49B6-ADEF-97C08A032E15}"/>
              </a:ext>
            </a:extLst>
          </p:cNvPr>
          <p:cNvPicPr>
            <a:picLocks noChangeAspect="1"/>
          </p:cNvPicPr>
          <p:nvPr/>
        </p:nvPicPr>
        <p:blipFill>
          <a:blip r:embed="rId3"/>
          <a:stretch>
            <a:fillRect/>
          </a:stretch>
        </p:blipFill>
        <p:spPr>
          <a:xfrm>
            <a:off x="6579186" y="1982771"/>
            <a:ext cx="3514725" cy="1543050"/>
          </a:xfrm>
          <a:prstGeom prst="rect">
            <a:avLst/>
          </a:prstGeom>
        </p:spPr>
      </p:pic>
      <p:sp>
        <p:nvSpPr>
          <p:cNvPr id="12" name="TextBox 11">
            <a:extLst>
              <a:ext uri="{FF2B5EF4-FFF2-40B4-BE49-F238E27FC236}">
                <a16:creationId xmlns:a16="http://schemas.microsoft.com/office/drawing/2014/main" id="{81E2FC94-F765-41B3-872F-E1D132CEFDB3}"/>
              </a:ext>
            </a:extLst>
          </p:cNvPr>
          <p:cNvSpPr txBox="1"/>
          <p:nvPr/>
        </p:nvSpPr>
        <p:spPr>
          <a:xfrm>
            <a:off x="3770421" y="5065972"/>
            <a:ext cx="3598044" cy="246221"/>
          </a:xfrm>
          <a:prstGeom prst="rect">
            <a:avLst/>
          </a:prstGeom>
          <a:noFill/>
        </p:spPr>
        <p:txBody>
          <a:bodyPr wrap="square" rtlCol="0">
            <a:spAutoFit/>
          </a:bodyPr>
          <a:lstStyle/>
          <a:p>
            <a:r>
              <a:rPr lang="en-US" sz="1000" i="1" dirty="0"/>
              <a:t>Fortran 90/95 Programming Manual, Tanja van </a:t>
            </a:r>
            <a:r>
              <a:rPr lang="en-US" sz="1000" i="1" dirty="0" err="1"/>
              <a:t>Mourik</a:t>
            </a:r>
            <a:r>
              <a:rPr lang="en-US" sz="1000" i="1" dirty="0"/>
              <a:t> (2005)</a:t>
            </a:r>
          </a:p>
        </p:txBody>
      </p:sp>
    </p:spTree>
    <p:extLst>
      <p:ext uri="{BB962C8B-B14F-4D97-AF65-F5344CB8AC3E}">
        <p14:creationId xmlns:p14="http://schemas.microsoft.com/office/powerpoint/2010/main" val="6998955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5F95B-C03C-4DC3-8994-1479371F90AC}"/>
              </a:ext>
            </a:extLst>
          </p:cNvPr>
          <p:cNvSpPr>
            <a:spLocks noGrp="1"/>
          </p:cNvSpPr>
          <p:nvPr>
            <p:ph type="ctrTitle"/>
          </p:nvPr>
        </p:nvSpPr>
        <p:spPr>
          <a:xfrm>
            <a:off x="0" y="83677"/>
            <a:ext cx="6096000" cy="608783"/>
          </a:xfrm>
        </p:spPr>
        <p:txBody>
          <a:bodyPr/>
          <a:lstStyle/>
          <a:p>
            <a:r>
              <a:rPr lang="en-US" sz="4000" dirty="0"/>
              <a:t>Pointers</a:t>
            </a:r>
          </a:p>
        </p:txBody>
      </p:sp>
      <p:sp>
        <p:nvSpPr>
          <p:cNvPr id="4" name="Rectangle 3">
            <a:extLst>
              <a:ext uri="{FF2B5EF4-FFF2-40B4-BE49-F238E27FC236}">
                <a16:creationId xmlns:a16="http://schemas.microsoft.com/office/drawing/2014/main" id="{1074DB50-84DE-4223-BE66-8949DE3B6DCF}"/>
              </a:ext>
            </a:extLst>
          </p:cNvPr>
          <p:cNvSpPr/>
          <p:nvPr/>
        </p:nvSpPr>
        <p:spPr>
          <a:xfrm>
            <a:off x="5177161" y="6419216"/>
            <a:ext cx="1837677" cy="275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10">
            <a:extLst>
              <a:ext uri="{FF2B5EF4-FFF2-40B4-BE49-F238E27FC236}">
                <a16:creationId xmlns:a16="http://schemas.microsoft.com/office/drawing/2014/main" id="{268DE242-2785-4C70-8E5F-A2E30B0C2295}"/>
              </a:ext>
            </a:extLst>
          </p:cNvPr>
          <p:cNvSpPr>
            <a:spLocks noGrp="1"/>
          </p:cNvSpPr>
          <p:nvPr>
            <p:ph type="ftr" sz="quarter" idx="11"/>
          </p:nvPr>
        </p:nvSpPr>
        <p:spPr/>
        <p:txBody>
          <a:bodyPr/>
          <a:lstStyle/>
          <a:p>
            <a:endParaRPr lang="en-US"/>
          </a:p>
          <a:p>
            <a:endParaRPr lang="en-US"/>
          </a:p>
        </p:txBody>
      </p:sp>
      <p:sp>
        <p:nvSpPr>
          <p:cNvPr id="7" name="TextBox 6">
            <a:extLst>
              <a:ext uri="{FF2B5EF4-FFF2-40B4-BE49-F238E27FC236}">
                <a16:creationId xmlns:a16="http://schemas.microsoft.com/office/drawing/2014/main" id="{8FB8D715-E6E9-4404-A49D-B6C90E1611B9}"/>
              </a:ext>
            </a:extLst>
          </p:cNvPr>
          <p:cNvSpPr txBox="1"/>
          <p:nvPr/>
        </p:nvSpPr>
        <p:spPr>
          <a:xfrm>
            <a:off x="546715" y="365510"/>
            <a:ext cx="11098567" cy="6678751"/>
          </a:xfrm>
          <a:prstGeom prst="rect">
            <a:avLst/>
          </a:prstGeom>
          <a:noFill/>
        </p:spPr>
        <p:txBody>
          <a:bodyPr wrap="square" rtlCol="0">
            <a:spAutoFit/>
          </a:bodyPr>
          <a:lstStyle/>
          <a:p>
            <a:r>
              <a:rPr lang="en-US" sz="1600" b="1" dirty="0"/>
              <a:t>Notes</a:t>
            </a:r>
          </a:p>
          <a:p>
            <a:pPr marL="285750" indent="-285750">
              <a:buFont typeface="Arial" panose="020B0604020202020204" pitchFamily="34" charset="0"/>
              <a:buChar char="•"/>
            </a:pPr>
            <a:r>
              <a:rPr lang="en-US" sz="1400" dirty="0"/>
              <a:t>Unlike C/C++, a pointer in Fortran holds more than just the memory address:</a:t>
            </a:r>
          </a:p>
          <a:p>
            <a:pPr marL="742950" lvl="1" indent="-285750">
              <a:buFont typeface="Arial" panose="020B0604020202020204" pitchFamily="34" charset="0"/>
              <a:buChar char="•"/>
            </a:pPr>
            <a:r>
              <a:rPr lang="en-US" sz="1400" dirty="0"/>
              <a:t>Memory address</a:t>
            </a:r>
          </a:p>
          <a:p>
            <a:pPr marL="742950" lvl="1" indent="-285750">
              <a:buFont typeface="Arial" panose="020B0604020202020204" pitchFamily="34" charset="0"/>
              <a:buChar char="•"/>
            </a:pPr>
            <a:r>
              <a:rPr lang="en-US" sz="1400" dirty="0"/>
              <a:t>Information about target: type, value, rank (is applicable), extents (if applicable)</a:t>
            </a:r>
          </a:p>
          <a:p>
            <a:pPr marL="285750" indent="-285750">
              <a:buFont typeface="Arial" panose="020B0604020202020204" pitchFamily="34" charset="0"/>
              <a:buChar char="•"/>
            </a:pPr>
            <a:r>
              <a:rPr lang="en-US" sz="1400" b="1" dirty="0"/>
              <a:t>To declare </a:t>
            </a:r>
            <a:r>
              <a:rPr lang="en-US" sz="1400" dirty="0"/>
              <a:t>add the pointer parameter:</a:t>
            </a:r>
          </a:p>
          <a:p>
            <a:pPr marL="742950" lvl="1" indent="-285750">
              <a:buFont typeface="Arial" panose="020B0604020202020204" pitchFamily="34" charset="0"/>
              <a:buChar char="•"/>
            </a:pPr>
            <a:r>
              <a:rPr lang="en-US" sz="1400" dirty="0"/>
              <a:t>Type, pointer :: </a:t>
            </a:r>
            <a:r>
              <a:rPr lang="en-US" sz="1400" b="1" i="1" dirty="0"/>
              <a:t> </a:t>
            </a:r>
            <a:r>
              <a:rPr lang="en-US" sz="1400" i="1" dirty="0"/>
              <a:t>name 	Example </a:t>
            </a:r>
            <a:r>
              <a:rPr lang="en-US" sz="1400" i="1" dirty="0">
                <a:sym typeface="Wingdings" panose="05000000000000000000" pitchFamily="2" charset="2"/>
              </a:rPr>
              <a:t>  </a:t>
            </a:r>
            <a:r>
              <a:rPr lang="en-US" sz="1400" dirty="0">
                <a:sym typeface="Wingdings" panose="05000000000000000000" pitchFamily="2" charset="2"/>
              </a:rPr>
              <a:t>integer, pointer :: </a:t>
            </a:r>
            <a:r>
              <a:rPr lang="en-US" sz="1400" dirty="0" err="1">
                <a:sym typeface="Wingdings" panose="05000000000000000000" pitchFamily="2" charset="2"/>
              </a:rPr>
              <a:t>ptr</a:t>
            </a:r>
            <a:endParaRPr lang="en-US" sz="1400" dirty="0">
              <a:sym typeface="Wingdings" panose="05000000000000000000" pitchFamily="2" charset="2"/>
            </a:endParaRPr>
          </a:p>
          <a:p>
            <a:pPr marL="742950" lvl="1" indent="-285750">
              <a:buFont typeface="Arial" panose="020B0604020202020204" pitchFamily="34" charset="0"/>
              <a:buChar char="•"/>
            </a:pPr>
            <a:r>
              <a:rPr lang="en-US" sz="1400" dirty="0">
                <a:sym typeface="Wingdings" panose="05000000000000000000" pitchFamily="2" charset="2"/>
              </a:rPr>
              <a:t>For pointers to arrays, the array must be deferred shape, meaning only the rank is specified. Extents just have an :</a:t>
            </a:r>
          </a:p>
          <a:p>
            <a:pPr marL="1200150" lvl="2" indent="-285750">
              <a:buFont typeface="Arial" panose="020B0604020202020204" pitchFamily="34" charset="0"/>
              <a:buChar char="•"/>
            </a:pPr>
            <a:r>
              <a:rPr lang="en-US" sz="1400" dirty="0">
                <a:sym typeface="Wingdings" panose="05000000000000000000" pitchFamily="2" charset="2"/>
              </a:rPr>
              <a:t>Example  integer, pointer, dimension(:, :) :: </a:t>
            </a:r>
            <a:r>
              <a:rPr lang="en-US" sz="1400" dirty="0" err="1">
                <a:sym typeface="Wingdings" panose="05000000000000000000" pitchFamily="2" charset="2"/>
              </a:rPr>
              <a:t>arrayPtr</a:t>
            </a:r>
            <a:r>
              <a:rPr lang="en-US" sz="1400" dirty="0">
                <a:sym typeface="Wingdings" panose="05000000000000000000" pitchFamily="2" charset="2"/>
              </a:rPr>
              <a:t>	</a:t>
            </a:r>
            <a:r>
              <a:rPr lang="en-US" sz="1400" i="1" dirty="0">
                <a:sym typeface="Wingdings" panose="05000000000000000000" pitchFamily="2" charset="2"/>
              </a:rPr>
              <a:t>(pointer to 2d array)</a:t>
            </a:r>
          </a:p>
          <a:p>
            <a:pPr marL="285750" indent="-285750">
              <a:buFont typeface="Arial" panose="020B0604020202020204" pitchFamily="34" charset="0"/>
              <a:buChar char="•"/>
            </a:pPr>
            <a:r>
              <a:rPr lang="en-US" sz="1400" b="1" dirty="0">
                <a:sym typeface="Wingdings" panose="05000000000000000000" pitchFamily="2" charset="2"/>
              </a:rPr>
              <a:t>Assigning a target to a pointer:</a:t>
            </a:r>
          </a:p>
          <a:p>
            <a:pPr marL="742950" lvl="1" indent="-285750">
              <a:buFont typeface="Arial" panose="020B0604020202020204" pitchFamily="34" charset="0"/>
              <a:buChar char="•"/>
            </a:pPr>
            <a:r>
              <a:rPr lang="en-US" sz="1400" dirty="0">
                <a:sym typeface="Wingdings" panose="05000000000000000000" pitchFamily="2" charset="2"/>
              </a:rPr>
              <a:t>Using a target variable:</a:t>
            </a:r>
          </a:p>
          <a:p>
            <a:pPr marL="1200150" lvl="2" indent="-285750">
              <a:buFont typeface="Arial" panose="020B0604020202020204" pitchFamily="34" charset="0"/>
              <a:buChar char="•"/>
            </a:pPr>
            <a:r>
              <a:rPr lang="en-US" sz="1400" dirty="0">
                <a:sym typeface="Wingdings" panose="05000000000000000000" pitchFamily="2" charset="2"/>
              </a:rPr>
              <a:t>Declare a target variable via target parameter </a:t>
            </a:r>
            <a:r>
              <a:rPr lang="en-US" sz="1400" b="1" dirty="0">
                <a:sym typeface="Wingdings" panose="05000000000000000000" pitchFamily="2" charset="2"/>
              </a:rPr>
              <a:t> </a:t>
            </a:r>
            <a:r>
              <a:rPr lang="en-US" sz="1400" dirty="0">
                <a:sym typeface="Wingdings" panose="05000000000000000000" pitchFamily="2" charset="2"/>
              </a:rPr>
              <a:t>type, target :: </a:t>
            </a:r>
            <a:r>
              <a:rPr lang="en-US" sz="1400" i="1" dirty="0" err="1">
                <a:sym typeface="Wingdings" panose="05000000000000000000" pitchFamily="2" charset="2"/>
              </a:rPr>
              <a:t>targetName</a:t>
            </a:r>
            <a:endParaRPr lang="en-US" sz="1400" i="1" dirty="0">
              <a:sym typeface="Wingdings" panose="05000000000000000000" pitchFamily="2" charset="2"/>
            </a:endParaRPr>
          </a:p>
          <a:p>
            <a:pPr marL="1200150" lvl="2" indent="-285750">
              <a:buFont typeface="Arial" panose="020B0604020202020204" pitchFamily="34" charset="0"/>
              <a:buChar char="•"/>
            </a:pPr>
            <a:r>
              <a:rPr lang="en-US" sz="1400" dirty="0">
                <a:sym typeface="Wingdings" panose="05000000000000000000" pitchFamily="2" charset="2"/>
              </a:rPr>
              <a:t>Use the </a:t>
            </a:r>
            <a:r>
              <a:rPr lang="en-US" sz="1400" b="1" dirty="0">
                <a:sym typeface="Wingdings" panose="05000000000000000000" pitchFamily="2" charset="2"/>
              </a:rPr>
              <a:t>=&gt;</a:t>
            </a:r>
            <a:r>
              <a:rPr lang="en-US" sz="1400" dirty="0">
                <a:sym typeface="Wingdings" panose="05000000000000000000" pitchFamily="2" charset="2"/>
              </a:rPr>
              <a:t> operator to set the target variable as the target of the pointer  pointer =&gt; target</a:t>
            </a:r>
          </a:p>
          <a:p>
            <a:pPr marL="1200150" lvl="2" indent="-285750">
              <a:buFont typeface="Arial" panose="020B0604020202020204" pitchFamily="34" charset="0"/>
              <a:buChar char="•"/>
            </a:pPr>
            <a:r>
              <a:rPr lang="en-US" sz="1400" b="1" dirty="0">
                <a:sym typeface="Wingdings" panose="05000000000000000000" pitchFamily="2" charset="2"/>
              </a:rPr>
              <a:t>Assigning pointer = </a:t>
            </a:r>
            <a:r>
              <a:rPr lang="en-US" sz="1400" b="1" i="1" dirty="0" err="1">
                <a:sym typeface="Wingdings" panose="05000000000000000000" pitchFamily="2" charset="2"/>
              </a:rPr>
              <a:t>new_value</a:t>
            </a:r>
            <a:r>
              <a:rPr lang="en-US" sz="1400" b="1" i="1" dirty="0">
                <a:sym typeface="Wingdings" panose="05000000000000000000" pitchFamily="2" charset="2"/>
              </a:rPr>
              <a:t> </a:t>
            </a:r>
            <a:r>
              <a:rPr lang="en-US" sz="1400" b="1" dirty="0">
                <a:sym typeface="Wingdings" panose="05000000000000000000" pitchFamily="2" charset="2"/>
              </a:rPr>
              <a:t>will change the value of the </a:t>
            </a:r>
            <a:r>
              <a:rPr lang="en-US" sz="1400" b="1" u="sng" dirty="0">
                <a:sym typeface="Wingdings" panose="05000000000000000000" pitchFamily="2" charset="2"/>
              </a:rPr>
              <a:t>target</a:t>
            </a:r>
          </a:p>
          <a:p>
            <a:pPr marL="1200150" lvl="2" indent="-285750">
              <a:buFont typeface="Arial" panose="020B0604020202020204" pitchFamily="34" charset="0"/>
              <a:buChar char="•"/>
            </a:pPr>
            <a:r>
              <a:rPr lang="en-US" sz="1400" b="1" dirty="0">
                <a:sym typeface="Wingdings" panose="05000000000000000000" pitchFamily="2" charset="2"/>
              </a:rPr>
              <a:t>No allocation required </a:t>
            </a:r>
            <a:r>
              <a:rPr lang="en-US" sz="1400" dirty="0">
                <a:sym typeface="Wingdings" panose="05000000000000000000" pitchFamily="2" charset="2"/>
              </a:rPr>
              <a:t>since it is done in the initial declaration of the target variable</a:t>
            </a:r>
          </a:p>
          <a:p>
            <a:pPr marL="1200150" lvl="2" indent="-285750">
              <a:buFont typeface="Arial" panose="020B0604020202020204" pitchFamily="34" charset="0"/>
              <a:buChar char="•"/>
            </a:pPr>
            <a:r>
              <a:rPr lang="en-US" sz="1400" b="1" dirty="0">
                <a:sym typeface="Wingdings" panose="05000000000000000000" pitchFamily="2" charset="2"/>
              </a:rPr>
              <a:t>Do not deallocate</a:t>
            </a:r>
          </a:p>
          <a:p>
            <a:pPr marL="1200150" lvl="2" indent="-285750">
              <a:buFont typeface="Arial" panose="020B0604020202020204" pitchFamily="34" charset="0"/>
              <a:buChar char="•"/>
            </a:pPr>
            <a:r>
              <a:rPr lang="en-US" sz="1400" dirty="0">
                <a:sym typeface="Wingdings" panose="05000000000000000000" pitchFamily="2" charset="2"/>
              </a:rPr>
              <a:t>Pointer acts as an alias to the target variable</a:t>
            </a:r>
          </a:p>
          <a:p>
            <a:pPr marL="1200150" lvl="2" indent="-285750">
              <a:buFont typeface="Arial" panose="020B0604020202020204" pitchFamily="34" charset="0"/>
              <a:buChar char="•"/>
            </a:pPr>
            <a:r>
              <a:rPr lang="en-US" sz="1400" dirty="0">
                <a:sym typeface="Wingdings" panose="05000000000000000000" pitchFamily="2" charset="2"/>
              </a:rPr>
              <a:t>=&gt; can only be used on target variables</a:t>
            </a:r>
          </a:p>
          <a:p>
            <a:pPr marL="742950" lvl="1" indent="-285750">
              <a:buFont typeface="Arial" panose="020B0604020202020204" pitchFamily="34" charset="0"/>
              <a:buChar char="•"/>
            </a:pPr>
            <a:r>
              <a:rPr lang="en-US" sz="1400" dirty="0">
                <a:sym typeface="Wingdings" panose="05000000000000000000" pitchFamily="2" charset="2"/>
              </a:rPr>
              <a:t>Without a target variable</a:t>
            </a:r>
          </a:p>
          <a:p>
            <a:pPr marL="1200150" lvl="2" indent="-285750">
              <a:buFont typeface="Arial" panose="020B0604020202020204" pitchFamily="34" charset="0"/>
              <a:buChar char="•"/>
            </a:pPr>
            <a:r>
              <a:rPr lang="en-US" sz="1400" dirty="0">
                <a:sym typeface="Wingdings" panose="05000000000000000000" pitchFamily="2" charset="2"/>
              </a:rPr>
              <a:t>Will need to first allocate memory for the data to be stored by the pointer  allocate(</a:t>
            </a:r>
            <a:r>
              <a:rPr lang="en-US" sz="1400" dirty="0" err="1">
                <a:sym typeface="Wingdings" panose="05000000000000000000" pitchFamily="2" charset="2"/>
              </a:rPr>
              <a:t>ptr</a:t>
            </a:r>
            <a:r>
              <a:rPr lang="en-US" sz="1400" dirty="0">
                <a:sym typeface="Wingdings" panose="05000000000000000000" pitchFamily="2" charset="2"/>
              </a:rPr>
              <a:t>)</a:t>
            </a:r>
          </a:p>
          <a:p>
            <a:pPr marL="1200150" lvl="2" indent="-285750">
              <a:buFont typeface="Arial" panose="020B0604020202020204" pitchFamily="34" charset="0"/>
              <a:buChar char="•"/>
            </a:pPr>
            <a:r>
              <a:rPr lang="en-US" sz="1400" dirty="0">
                <a:sym typeface="Wingdings" panose="05000000000000000000" pitchFamily="2" charset="2"/>
              </a:rPr>
              <a:t>Then use = </a:t>
            </a:r>
            <a:r>
              <a:rPr lang="en-US" sz="1400" i="1" dirty="0">
                <a:sym typeface="Wingdings" panose="05000000000000000000" pitchFamily="2" charset="2"/>
              </a:rPr>
              <a:t> </a:t>
            </a:r>
            <a:r>
              <a:rPr lang="en-US" sz="1400" i="1" dirty="0" err="1">
                <a:sym typeface="Wingdings" panose="05000000000000000000" pitchFamily="2" charset="2"/>
              </a:rPr>
              <a:t>ptr</a:t>
            </a:r>
            <a:r>
              <a:rPr lang="en-US" sz="1400" i="1" dirty="0">
                <a:sym typeface="Wingdings" panose="05000000000000000000" pitchFamily="2" charset="2"/>
              </a:rPr>
              <a:t> = </a:t>
            </a:r>
            <a:r>
              <a:rPr lang="en-US" sz="1400" i="1" dirty="0" err="1">
                <a:sym typeface="Wingdings" panose="05000000000000000000" pitchFamily="2" charset="2"/>
              </a:rPr>
              <a:t>non_target</a:t>
            </a:r>
            <a:r>
              <a:rPr lang="en-US" sz="1400" i="1" dirty="0">
                <a:sym typeface="Wingdings" panose="05000000000000000000" pitchFamily="2" charset="2"/>
              </a:rPr>
              <a:t> value or variable</a:t>
            </a:r>
          </a:p>
          <a:p>
            <a:pPr marL="1200150" lvl="2" indent="-285750">
              <a:buFont typeface="Arial" panose="020B0604020202020204" pitchFamily="34" charset="0"/>
              <a:buChar char="•"/>
            </a:pPr>
            <a:r>
              <a:rPr lang="en-US" sz="1400" b="1" dirty="0">
                <a:sym typeface="Wingdings" panose="05000000000000000000" pitchFamily="2" charset="2"/>
              </a:rPr>
              <a:t>^ this effectively enables a variable of specified type to be dynamically allocated</a:t>
            </a:r>
          </a:p>
          <a:p>
            <a:pPr marL="285750" indent="-285750">
              <a:buFont typeface="Arial" panose="020B0604020202020204" pitchFamily="34" charset="0"/>
              <a:buChar char="•"/>
            </a:pPr>
            <a:r>
              <a:rPr lang="en-US" sz="1400" dirty="0">
                <a:sym typeface="Wingdings" panose="05000000000000000000" pitchFamily="2" charset="2"/>
              </a:rPr>
              <a:t>Can use deallocate(</a:t>
            </a:r>
            <a:r>
              <a:rPr lang="en-US" sz="1400" dirty="0" err="1">
                <a:sym typeface="Wingdings" panose="05000000000000000000" pitchFamily="2" charset="2"/>
              </a:rPr>
              <a:t>ptr</a:t>
            </a:r>
            <a:r>
              <a:rPr lang="en-US" sz="1400" dirty="0">
                <a:sym typeface="Wingdings" panose="05000000000000000000" pitchFamily="2" charset="2"/>
              </a:rPr>
              <a:t>) to deallocate reserved memory</a:t>
            </a:r>
          </a:p>
          <a:p>
            <a:pPr marL="285750" indent="-285750">
              <a:buFont typeface="Arial" panose="020B0604020202020204" pitchFamily="34" charset="0"/>
              <a:buChar char="•"/>
            </a:pPr>
            <a:r>
              <a:rPr lang="en-US" sz="1400" dirty="0">
                <a:sym typeface="Wingdings" panose="05000000000000000000" pitchFamily="2" charset="2"/>
              </a:rPr>
              <a:t>To disassociate a pointer from it’s target (won’t point to it anymore), can use nullify(</a:t>
            </a:r>
            <a:r>
              <a:rPr lang="en-US" sz="1400" dirty="0" err="1">
                <a:sym typeface="Wingdings" panose="05000000000000000000" pitchFamily="2" charset="2"/>
              </a:rPr>
              <a:t>ptr</a:t>
            </a:r>
            <a:r>
              <a:rPr lang="en-US" sz="1400" dirty="0">
                <a:sym typeface="Wingdings" panose="05000000000000000000" pitchFamily="2" charset="2"/>
              </a:rPr>
              <a:t>). Deallocation also implies nullification</a:t>
            </a:r>
          </a:p>
          <a:p>
            <a:pPr marL="285750" indent="-285750">
              <a:buFont typeface="Arial" panose="020B0604020202020204" pitchFamily="34" charset="0"/>
              <a:buChar char="•"/>
            </a:pPr>
            <a:r>
              <a:rPr lang="en-US" sz="1400" dirty="0">
                <a:sym typeface="Wingdings" panose="05000000000000000000" pitchFamily="2" charset="2"/>
              </a:rPr>
              <a:t>You can check if a pointer has a target:</a:t>
            </a:r>
          </a:p>
          <a:p>
            <a:pPr marL="742950" lvl="1" indent="-285750">
              <a:buFont typeface="Arial" panose="020B0604020202020204" pitchFamily="34" charset="0"/>
              <a:buChar char="•"/>
            </a:pPr>
            <a:r>
              <a:rPr lang="en-US" sz="1400" dirty="0">
                <a:sym typeface="Wingdings" panose="05000000000000000000" pitchFamily="2" charset="2"/>
              </a:rPr>
              <a:t>Associated(</a:t>
            </a:r>
            <a:r>
              <a:rPr lang="en-US" sz="1400" i="1" dirty="0" err="1">
                <a:sym typeface="Wingdings" panose="05000000000000000000" pitchFamily="2" charset="2"/>
              </a:rPr>
              <a:t>ptr</a:t>
            </a:r>
            <a:r>
              <a:rPr lang="en-US" sz="1400" dirty="0">
                <a:sym typeface="Wingdings" panose="05000000000000000000" pitchFamily="2" charset="2"/>
              </a:rPr>
              <a:t>)  returns true if pointer has a target</a:t>
            </a:r>
          </a:p>
          <a:p>
            <a:pPr marL="742950" lvl="1" indent="-285750">
              <a:buFont typeface="Arial" panose="020B0604020202020204" pitchFamily="34" charset="0"/>
              <a:buChar char="•"/>
            </a:pPr>
            <a:r>
              <a:rPr lang="en-US" sz="1400" dirty="0">
                <a:sym typeface="Wingdings" panose="05000000000000000000" pitchFamily="2" charset="2"/>
              </a:rPr>
              <a:t>Associated(</a:t>
            </a:r>
            <a:r>
              <a:rPr lang="en-US" sz="1400" i="1" dirty="0" err="1">
                <a:sym typeface="Wingdings" panose="05000000000000000000" pitchFamily="2" charset="2"/>
              </a:rPr>
              <a:t>ptr</a:t>
            </a:r>
            <a:r>
              <a:rPr lang="en-US" sz="1400" i="1" dirty="0">
                <a:sym typeface="Wingdings" panose="05000000000000000000" pitchFamily="2" charset="2"/>
              </a:rPr>
              <a:t>, target</a:t>
            </a:r>
            <a:r>
              <a:rPr lang="en-US" sz="1400" dirty="0">
                <a:sym typeface="Wingdings" panose="05000000000000000000" pitchFamily="2" charset="2"/>
              </a:rPr>
              <a:t>) returns true if target is </a:t>
            </a:r>
            <a:r>
              <a:rPr lang="en-US" sz="1400" dirty="0" err="1">
                <a:sym typeface="Wingdings" panose="05000000000000000000" pitchFamily="2" charset="2"/>
              </a:rPr>
              <a:t>ptr’s</a:t>
            </a:r>
            <a:r>
              <a:rPr lang="en-US" sz="1400" dirty="0">
                <a:sym typeface="Wingdings" panose="05000000000000000000" pitchFamily="2" charset="2"/>
              </a:rPr>
              <a:t> target (</a:t>
            </a:r>
            <a:r>
              <a:rPr lang="en-US" sz="1400" dirty="0" err="1">
                <a:sym typeface="Wingdings" panose="05000000000000000000" pitchFamily="2" charset="2"/>
              </a:rPr>
              <a:t>ptr</a:t>
            </a:r>
            <a:r>
              <a:rPr lang="en-US" sz="1400" dirty="0">
                <a:sym typeface="Wingdings" panose="05000000000000000000" pitchFamily="2" charset="2"/>
              </a:rPr>
              <a:t> being a specific pointer variable)</a:t>
            </a:r>
          </a:p>
          <a:p>
            <a:pPr marL="285750" indent="-285750">
              <a:buFont typeface="Arial" panose="020B0604020202020204" pitchFamily="34" charset="0"/>
              <a:buChar char="•"/>
            </a:pPr>
            <a:r>
              <a:rPr lang="en-US" sz="1400" dirty="0">
                <a:sym typeface="Wingdings" panose="05000000000000000000" pitchFamily="2" charset="2"/>
              </a:rPr>
              <a:t>Pointers can have the same target</a:t>
            </a:r>
          </a:p>
          <a:p>
            <a:endParaRPr lang="en-US" sz="1600" dirty="0">
              <a:sym typeface="Wingdings" panose="05000000000000000000" pitchFamily="2" charset="2"/>
            </a:endParaRPr>
          </a:p>
          <a:p>
            <a:pPr marL="285750" indent="-285750">
              <a:buFont typeface="Arial" panose="020B0604020202020204" pitchFamily="34" charset="0"/>
              <a:buChar char="•"/>
            </a:pPr>
            <a:endParaRPr lang="en-US" sz="1600" dirty="0">
              <a:sym typeface="Wingdings" panose="05000000000000000000" pitchFamily="2" charset="2"/>
            </a:endParaRPr>
          </a:p>
          <a:p>
            <a:pPr lvl="2"/>
            <a:endParaRPr lang="en-US" sz="1600" dirty="0">
              <a:sym typeface="Wingdings" panose="05000000000000000000" pitchFamily="2" charset="2"/>
            </a:endParaRPr>
          </a:p>
        </p:txBody>
      </p:sp>
    </p:spTree>
    <p:extLst>
      <p:ext uri="{BB962C8B-B14F-4D97-AF65-F5344CB8AC3E}">
        <p14:creationId xmlns:p14="http://schemas.microsoft.com/office/powerpoint/2010/main" val="1987834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5F95B-C03C-4DC3-8994-1479371F90AC}"/>
              </a:ext>
            </a:extLst>
          </p:cNvPr>
          <p:cNvSpPr>
            <a:spLocks noGrp="1"/>
          </p:cNvSpPr>
          <p:nvPr>
            <p:ph type="ctrTitle"/>
          </p:nvPr>
        </p:nvSpPr>
        <p:spPr>
          <a:xfrm>
            <a:off x="0" y="83677"/>
            <a:ext cx="6096000" cy="608783"/>
          </a:xfrm>
        </p:spPr>
        <p:txBody>
          <a:bodyPr/>
          <a:lstStyle/>
          <a:p>
            <a:r>
              <a:rPr lang="en-US" sz="4000" dirty="0"/>
              <a:t>Structure of a Basic Program</a:t>
            </a:r>
          </a:p>
        </p:txBody>
      </p:sp>
      <p:sp>
        <p:nvSpPr>
          <p:cNvPr id="4" name="Rectangle 3">
            <a:extLst>
              <a:ext uri="{FF2B5EF4-FFF2-40B4-BE49-F238E27FC236}">
                <a16:creationId xmlns:a16="http://schemas.microsoft.com/office/drawing/2014/main" id="{1074DB50-84DE-4223-BE66-8949DE3B6DCF}"/>
              </a:ext>
            </a:extLst>
          </p:cNvPr>
          <p:cNvSpPr/>
          <p:nvPr/>
        </p:nvSpPr>
        <p:spPr>
          <a:xfrm>
            <a:off x="5177161" y="6419216"/>
            <a:ext cx="1837677" cy="275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8153EDF-EDC3-4EA0-869A-E86EE76EBDA9}"/>
              </a:ext>
            </a:extLst>
          </p:cNvPr>
          <p:cNvPicPr>
            <a:picLocks noChangeAspect="1"/>
          </p:cNvPicPr>
          <p:nvPr/>
        </p:nvPicPr>
        <p:blipFill>
          <a:blip r:embed="rId2"/>
          <a:stretch>
            <a:fillRect/>
          </a:stretch>
        </p:blipFill>
        <p:spPr>
          <a:xfrm>
            <a:off x="274144" y="692460"/>
            <a:ext cx="7349988" cy="3404849"/>
          </a:xfrm>
          <a:prstGeom prst="rect">
            <a:avLst/>
          </a:prstGeom>
        </p:spPr>
      </p:pic>
      <p:sp>
        <p:nvSpPr>
          <p:cNvPr id="10" name="TextBox 9">
            <a:extLst>
              <a:ext uri="{FF2B5EF4-FFF2-40B4-BE49-F238E27FC236}">
                <a16:creationId xmlns:a16="http://schemas.microsoft.com/office/drawing/2014/main" id="{5AF7C1A7-06D6-4A82-B6CC-84A433C2C552}"/>
              </a:ext>
            </a:extLst>
          </p:cNvPr>
          <p:cNvSpPr txBox="1"/>
          <p:nvPr/>
        </p:nvSpPr>
        <p:spPr>
          <a:xfrm>
            <a:off x="7794594" y="790112"/>
            <a:ext cx="4261282" cy="5139869"/>
          </a:xfrm>
          <a:prstGeom prst="rect">
            <a:avLst/>
          </a:prstGeom>
          <a:noFill/>
        </p:spPr>
        <p:txBody>
          <a:bodyPr wrap="square" rtlCol="0">
            <a:spAutoFit/>
          </a:bodyPr>
          <a:lstStyle/>
          <a:p>
            <a:r>
              <a:rPr lang="en-US" sz="2000" b="1" dirty="0"/>
              <a:t>General Form:</a:t>
            </a:r>
          </a:p>
          <a:p>
            <a:r>
              <a:rPr lang="en-US" dirty="0"/>
              <a:t>Program </a:t>
            </a:r>
            <a:r>
              <a:rPr lang="en-US" i="1" dirty="0"/>
              <a:t>Name</a:t>
            </a:r>
          </a:p>
          <a:p>
            <a:r>
              <a:rPr lang="en-US" dirty="0"/>
              <a:t>   Implicit none</a:t>
            </a:r>
          </a:p>
          <a:p>
            <a:r>
              <a:rPr lang="en-US" i="1" dirty="0"/>
              <a:t>   All declarations</a:t>
            </a:r>
          </a:p>
          <a:p>
            <a:r>
              <a:rPr lang="en-US" i="1" dirty="0"/>
              <a:t>   Body of program</a:t>
            </a:r>
          </a:p>
          <a:p>
            <a:r>
              <a:rPr lang="en-US" dirty="0"/>
              <a:t>End Program </a:t>
            </a:r>
            <a:r>
              <a:rPr lang="en-US" i="1" dirty="0"/>
              <a:t>Name</a:t>
            </a:r>
          </a:p>
          <a:p>
            <a:endParaRPr lang="en-US" i="1" dirty="0"/>
          </a:p>
          <a:p>
            <a:r>
              <a:rPr lang="en-US" sz="2000" b="1" dirty="0"/>
              <a:t>Implicit Typing:</a:t>
            </a:r>
          </a:p>
          <a:p>
            <a:pPr marL="342900" indent="-342900">
              <a:buFont typeface="Arial" panose="020B0604020202020204" pitchFamily="34" charset="0"/>
              <a:buChar char="•"/>
            </a:pPr>
            <a:r>
              <a:rPr lang="en-US" dirty="0"/>
              <a:t>Legacy feature from Fortran 77</a:t>
            </a:r>
          </a:p>
          <a:p>
            <a:pPr marL="342900" indent="-342900">
              <a:buFont typeface="Arial" panose="020B0604020202020204" pitchFamily="34" charset="0"/>
              <a:buChar char="•"/>
            </a:pPr>
            <a:r>
              <a:rPr lang="en-US" dirty="0"/>
              <a:t>Means variables do not need to be declared. </a:t>
            </a:r>
          </a:p>
          <a:p>
            <a:pPr marL="342900" indent="-342900">
              <a:buFont typeface="Arial" panose="020B0604020202020204" pitchFamily="34" charset="0"/>
              <a:buChar char="•"/>
            </a:pPr>
            <a:r>
              <a:rPr lang="en-US" dirty="0"/>
              <a:t>If variable is not declared, the first letter in its name determines it’s type. </a:t>
            </a:r>
          </a:p>
          <a:p>
            <a:pPr marL="342900" indent="-342900">
              <a:buFont typeface="Arial" panose="020B0604020202020204" pitchFamily="34" charset="0"/>
              <a:buChar char="•"/>
            </a:pPr>
            <a:r>
              <a:rPr lang="en-US" dirty="0"/>
              <a:t>I, j, k, l, m, or n is assumed an integer, anything else is assumed real</a:t>
            </a:r>
          </a:p>
          <a:p>
            <a:pPr marL="342900" indent="-342900">
              <a:buFont typeface="Arial" panose="020B0604020202020204" pitchFamily="34" charset="0"/>
              <a:buChar char="•"/>
            </a:pPr>
            <a:r>
              <a:rPr lang="en-US" dirty="0"/>
              <a:t>This is very confusing, so by using IMPLICIT NONE at the top of a program implicit typing is turned off</a:t>
            </a:r>
          </a:p>
        </p:txBody>
      </p:sp>
      <p:sp>
        <p:nvSpPr>
          <p:cNvPr id="11" name="Footer Placeholder 10">
            <a:extLst>
              <a:ext uri="{FF2B5EF4-FFF2-40B4-BE49-F238E27FC236}">
                <a16:creationId xmlns:a16="http://schemas.microsoft.com/office/drawing/2014/main" id="{268DE242-2785-4C70-8E5F-A2E30B0C2295}"/>
              </a:ext>
            </a:extLst>
          </p:cNvPr>
          <p:cNvSpPr>
            <a:spLocks noGrp="1"/>
          </p:cNvSpPr>
          <p:nvPr>
            <p:ph type="ftr" sz="quarter" idx="11"/>
          </p:nvPr>
        </p:nvSpPr>
        <p:spPr/>
        <p:txBody>
          <a:bodyPr/>
          <a:lstStyle/>
          <a:p>
            <a:endParaRPr lang="en-US"/>
          </a:p>
          <a:p>
            <a:endParaRPr lang="en-US"/>
          </a:p>
        </p:txBody>
      </p:sp>
      <p:sp>
        <p:nvSpPr>
          <p:cNvPr id="12" name="TextBox 11">
            <a:extLst>
              <a:ext uri="{FF2B5EF4-FFF2-40B4-BE49-F238E27FC236}">
                <a16:creationId xmlns:a16="http://schemas.microsoft.com/office/drawing/2014/main" id="{EF8ED18A-7490-42F0-99AC-8C614FE66827}"/>
              </a:ext>
            </a:extLst>
          </p:cNvPr>
          <p:cNvSpPr txBox="1"/>
          <p:nvPr/>
        </p:nvSpPr>
        <p:spPr>
          <a:xfrm>
            <a:off x="274144" y="4314548"/>
            <a:ext cx="7349988" cy="1508105"/>
          </a:xfrm>
          <a:prstGeom prst="rect">
            <a:avLst/>
          </a:prstGeom>
          <a:noFill/>
        </p:spPr>
        <p:txBody>
          <a:bodyPr wrap="square" rtlCol="0">
            <a:spAutoFit/>
          </a:bodyPr>
          <a:lstStyle/>
          <a:p>
            <a:r>
              <a:rPr lang="en-US" sz="2000" b="1" dirty="0"/>
              <a:t>General Notes:</a:t>
            </a:r>
          </a:p>
          <a:p>
            <a:pPr marL="342900" indent="-342900">
              <a:buFont typeface="Arial" panose="020B0604020202020204" pitchFamily="34" charset="0"/>
              <a:buChar char="•"/>
            </a:pPr>
            <a:r>
              <a:rPr lang="en-US" dirty="0"/>
              <a:t>! Starts a comment</a:t>
            </a:r>
          </a:p>
          <a:p>
            <a:pPr marL="342900" indent="-342900">
              <a:buFont typeface="Arial" panose="020B0604020202020204" pitchFamily="34" charset="0"/>
              <a:buChar char="•"/>
            </a:pPr>
            <a:r>
              <a:rPr lang="en-US" dirty="0"/>
              <a:t>Case does not matter</a:t>
            </a:r>
          </a:p>
          <a:p>
            <a:pPr marL="342900" indent="-342900">
              <a:buFont typeface="Arial" panose="020B0604020202020204" pitchFamily="34" charset="0"/>
              <a:buChar char="•"/>
            </a:pPr>
            <a:r>
              <a:rPr lang="en-US" dirty="0"/>
              <a:t>Print*, displays data to console</a:t>
            </a:r>
          </a:p>
          <a:p>
            <a:pPr marL="342900" indent="-342900">
              <a:buFont typeface="Arial" panose="020B0604020202020204" pitchFamily="34" charset="0"/>
              <a:buChar char="•"/>
            </a:pPr>
            <a:r>
              <a:rPr lang="en-US" dirty="0"/>
              <a:t>Exit code of 0 means program ran without exceptions</a:t>
            </a:r>
          </a:p>
        </p:txBody>
      </p:sp>
    </p:spTree>
    <p:extLst>
      <p:ext uri="{BB962C8B-B14F-4D97-AF65-F5344CB8AC3E}">
        <p14:creationId xmlns:p14="http://schemas.microsoft.com/office/powerpoint/2010/main" val="41148209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5F95B-C03C-4DC3-8994-1479371F90AC}"/>
              </a:ext>
            </a:extLst>
          </p:cNvPr>
          <p:cNvSpPr>
            <a:spLocks noGrp="1"/>
          </p:cNvSpPr>
          <p:nvPr>
            <p:ph type="ctrTitle"/>
          </p:nvPr>
        </p:nvSpPr>
        <p:spPr>
          <a:xfrm>
            <a:off x="0" y="83677"/>
            <a:ext cx="6096000" cy="608783"/>
          </a:xfrm>
        </p:spPr>
        <p:txBody>
          <a:bodyPr/>
          <a:lstStyle/>
          <a:p>
            <a:r>
              <a:rPr lang="en-US" sz="4000" dirty="0"/>
              <a:t>Pointer Example</a:t>
            </a:r>
          </a:p>
        </p:txBody>
      </p:sp>
      <p:sp>
        <p:nvSpPr>
          <p:cNvPr id="4" name="Rectangle 3">
            <a:extLst>
              <a:ext uri="{FF2B5EF4-FFF2-40B4-BE49-F238E27FC236}">
                <a16:creationId xmlns:a16="http://schemas.microsoft.com/office/drawing/2014/main" id="{1074DB50-84DE-4223-BE66-8949DE3B6DCF}"/>
              </a:ext>
            </a:extLst>
          </p:cNvPr>
          <p:cNvSpPr/>
          <p:nvPr/>
        </p:nvSpPr>
        <p:spPr>
          <a:xfrm>
            <a:off x="5177161" y="6419216"/>
            <a:ext cx="1837677" cy="275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10">
            <a:extLst>
              <a:ext uri="{FF2B5EF4-FFF2-40B4-BE49-F238E27FC236}">
                <a16:creationId xmlns:a16="http://schemas.microsoft.com/office/drawing/2014/main" id="{268DE242-2785-4C70-8E5F-A2E30B0C2295}"/>
              </a:ext>
            </a:extLst>
          </p:cNvPr>
          <p:cNvSpPr>
            <a:spLocks noGrp="1"/>
          </p:cNvSpPr>
          <p:nvPr>
            <p:ph type="ftr" sz="quarter" idx="11"/>
          </p:nvPr>
        </p:nvSpPr>
        <p:spPr/>
        <p:txBody>
          <a:bodyPr/>
          <a:lstStyle/>
          <a:p>
            <a:endParaRPr lang="en-US"/>
          </a:p>
          <a:p>
            <a:endParaRPr lang="en-US"/>
          </a:p>
        </p:txBody>
      </p:sp>
      <p:pic>
        <p:nvPicPr>
          <p:cNvPr id="3" name="Picture 2">
            <a:extLst>
              <a:ext uri="{FF2B5EF4-FFF2-40B4-BE49-F238E27FC236}">
                <a16:creationId xmlns:a16="http://schemas.microsoft.com/office/drawing/2014/main" id="{AFA563B6-AA51-4926-94CB-48489E799F66}"/>
              </a:ext>
            </a:extLst>
          </p:cNvPr>
          <p:cNvPicPr>
            <a:picLocks noChangeAspect="1"/>
          </p:cNvPicPr>
          <p:nvPr/>
        </p:nvPicPr>
        <p:blipFill>
          <a:blip r:embed="rId2"/>
          <a:stretch>
            <a:fillRect/>
          </a:stretch>
        </p:blipFill>
        <p:spPr>
          <a:xfrm>
            <a:off x="311210" y="588144"/>
            <a:ext cx="6708232" cy="5652857"/>
          </a:xfrm>
          <a:prstGeom prst="rect">
            <a:avLst/>
          </a:prstGeom>
        </p:spPr>
      </p:pic>
      <p:pic>
        <p:nvPicPr>
          <p:cNvPr id="5" name="Picture 4">
            <a:extLst>
              <a:ext uri="{FF2B5EF4-FFF2-40B4-BE49-F238E27FC236}">
                <a16:creationId xmlns:a16="http://schemas.microsoft.com/office/drawing/2014/main" id="{B2A49D72-99B7-464B-A585-81ACB160BC20}"/>
              </a:ext>
            </a:extLst>
          </p:cNvPr>
          <p:cNvPicPr>
            <a:picLocks noChangeAspect="1"/>
          </p:cNvPicPr>
          <p:nvPr/>
        </p:nvPicPr>
        <p:blipFill>
          <a:blip r:embed="rId3"/>
          <a:stretch>
            <a:fillRect/>
          </a:stretch>
        </p:blipFill>
        <p:spPr>
          <a:xfrm>
            <a:off x="7183514" y="1233998"/>
            <a:ext cx="4561213" cy="4048216"/>
          </a:xfrm>
          <a:prstGeom prst="rect">
            <a:avLst/>
          </a:prstGeom>
        </p:spPr>
      </p:pic>
    </p:spTree>
    <p:extLst>
      <p:ext uri="{BB962C8B-B14F-4D97-AF65-F5344CB8AC3E}">
        <p14:creationId xmlns:p14="http://schemas.microsoft.com/office/powerpoint/2010/main" val="6002928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5F95B-C03C-4DC3-8994-1479371F90AC}"/>
              </a:ext>
            </a:extLst>
          </p:cNvPr>
          <p:cNvSpPr>
            <a:spLocks noGrp="1"/>
          </p:cNvSpPr>
          <p:nvPr>
            <p:ph type="ctrTitle"/>
          </p:nvPr>
        </p:nvSpPr>
        <p:spPr>
          <a:xfrm>
            <a:off x="0" y="83677"/>
            <a:ext cx="6096000" cy="608783"/>
          </a:xfrm>
        </p:spPr>
        <p:txBody>
          <a:bodyPr/>
          <a:lstStyle/>
          <a:p>
            <a:r>
              <a:rPr lang="en-US" sz="4000" dirty="0"/>
              <a:t>Numeric Precision</a:t>
            </a:r>
          </a:p>
        </p:txBody>
      </p:sp>
      <p:sp>
        <p:nvSpPr>
          <p:cNvPr id="4" name="Rectangle 3">
            <a:extLst>
              <a:ext uri="{FF2B5EF4-FFF2-40B4-BE49-F238E27FC236}">
                <a16:creationId xmlns:a16="http://schemas.microsoft.com/office/drawing/2014/main" id="{1074DB50-84DE-4223-BE66-8949DE3B6DCF}"/>
              </a:ext>
            </a:extLst>
          </p:cNvPr>
          <p:cNvSpPr/>
          <p:nvPr/>
        </p:nvSpPr>
        <p:spPr>
          <a:xfrm>
            <a:off x="5177161" y="6419216"/>
            <a:ext cx="1837677" cy="275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10">
            <a:extLst>
              <a:ext uri="{FF2B5EF4-FFF2-40B4-BE49-F238E27FC236}">
                <a16:creationId xmlns:a16="http://schemas.microsoft.com/office/drawing/2014/main" id="{268DE242-2785-4C70-8E5F-A2E30B0C2295}"/>
              </a:ext>
            </a:extLst>
          </p:cNvPr>
          <p:cNvSpPr>
            <a:spLocks noGrp="1"/>
          </p:cNvSpPr>
          <p:nvPr>
            <p:ph type="ftr" sz="quarter" idx="11"/>
          </p:nvPr>
        </p:nvSpPr>
        <p:spPr/>
        <p:txBody>
          <a:bodyPr/>
          <a:lstStyle/>
          <a:p>
            <a:endParaRPr lang="en-US"/>
          </a:p>
          <a:p>
            <a:endParaRPr lang="en-US"/>
          </a:p>
        </p:txBody>
      </p:sp>
      <p:sp>
        <p:nvSpPr>
          <p:cNvPr id="7" name="TextBox 6">
            <a:extLst>
              <a:ext uri="{FF2B5EF4-FFF2-40B4-BE49-F238E27FC236}">
                <a16:creationId xmlns:a16="http://schemas.microsoft.com/office/drawing/2014/main" id="{8FB8D715-E6E9-4404-A49D-B6C90E1611B9}"/>
              </a:ext>
            </a:extLst>
          </p:cNvPr>
          <p:cNvSpPr txBox="1"/>
          <p:nvPr/>
        </p:nvSpPr>
        <p:spPr>
          <a:xfrm>
            <a:off x="768656" y="1493735"/>
            <a:ext cx="11098567" cy="4124206"/>
          </a:xfrm>
          <a:prstGeom prst="rect">
            <a:avLst/>
          </a:prstGeom>
          <a:noFill/>
        </p:spPr>
        <p:txBody>
          <a:bodyPr wrap="square" rtlCol="0">
            <a:spAutoFit/>
          </a:bodyPr>
          <a:lstStyle/>
          <a:p>
            <a:r>
              <a:rPr lang="en-US" sz="1600" b="1" dirty="0"/>
              <a:t>Notes</a:t>
            </a:r>
          </a:p>
          <a:p>
            <a:pPr marL="285750" indent="-285750">
              <a:buFont typeface="Arial" panose="020B0604020202020204" pitchFamily="34" charset="0"/>
              <a:buChar char="•"/>
            </a:pPr>
            <a:r>
              <a:rPr lang="en-US" dirty="0">
                <a:sym typeface="Wingdings" panose="05000000000000000000" pitchFamily="2" charset="2"/>
              </a:rPr>
              <a:t>Can select precision:</a:t>
            </a:r>
          </a:p>
          <a:p>
            <a:pPr marL="742950" lvl="1" indent="-285750">
              <a:buFont typeface="Arial" panose="020B0604020202020204" pitchFamily="34" charset="0"/>
              <a:buChar char="•"/>
            </a:pPr>
            <a:r>
              <a:rPr lang="en-US" dirty="0">
                <a:sym typeface="Wingdings" panose="05000000000000000000" pitchFamily="2" charset="2"/>
              </a:rPr>
              <a:t>For real numbers:</a:t>
            </a:r>
          </a:p>
          <a:p>
            <a:pPr marL="1200150" lvl="2" indent="-285750">
              <a:buFont typeface="Arial" panose="020B0604020202020204" pitchFamily="34" charset="0"/>
              <a:buChar char="•"/>
            </a:pPr>
            <a:r>
              <a:rPr lang="en-US" dirty="0">
                <a:sym typeface="Wingdings" panose="05000000000000000000" pitchFamily="2" charset="2"/>
              </a:rPr>
              <a:t>Real(kind = </a:t>
            </a:r>
            <a:r>
              <a:rPr lang="en-US" i="1" dirty="0">
                <a:sym typeface="Wingdings" panose="05000000000000000000" pitchFamily="2" charset="2"/>
              </a:rPr>
              <a:t>#</a:t>
            </a:r>
            <a:r>
              <a:rPr lang="en-US" dirty="0">
                <a:sym typeface="Wingdings" panose="05000000000000000000" pitchFamily="2" charset="2"/>
              </a:rPr>
              <a:t>) :: </a:t>
            </a:r>
            <a:r>
              <a:rPr lang="en-US" i="1" dirty="0">
                <a:sym typeface="Wingdings" panose="05000000000000000000" pitchFamily="2" charset="2"/>
              </a:rPr>
              <a:t>name  </a:t>
            </a:r>
            <a:r>
              <a:rPr lang="en-US" dirty="0">
                <a:sym typeface="Wingdings" panose="05000000000000000000" pitchFamily="2" charset="2"/>
              </a:rPr>
              <a:t>get kind number via: </a:t>
            </a:r>
            <a:r>
              <a:rPr lang="en-US" i="1" dirty="0">
                <a:sym typeface="Wingdings" panose="05000000000000000000" pitchFamily="2" charset="2"/>
              </a:rPr>
              <a:t># = </a:t>
            </a:r>
            <a:r>
              <a:rPr lang="en-US" dirty="0" err="1">
                <a:sym typeface="Wingdings" panose="05000000000000000000" pitchFamily="2" charset="2"/>
              </a:rPr>
              <a:t>selected_real_kind</a:t>
            </a:r>
            <a:r>
              <a:rPr lang="en-US" dirty="0">
                <a:sym typeface="Wingdings" panose="05000000000000000000" pitchFamily="2" charset="2"/>
              </a:rPr>
              <a:t>( p = </a:t>
            </a:r>
            <a:r>
              <a:rPr lang="en-US" i="1" dirty="0">
                <a:sym typeface="Wingdings" panose="05000000000000000000" pitchFamily="2" charset="2"/>
              </a:rPr>
              <a:t>#</a:t>
            </a:r>
            <a:r>
              <a:rPr lang="en-US" dirty="0">
                <a:sym typeface="Wingdings" panose="05000000000000000000" pitchFamily="2" charset="2"/>
              </a:rPr>
              <a:t>, r = </a:t>
            </a:r>
            <a:r>
              <a:rPr lang="en-US" i="1" dirty="0">
                <a:sym typeface="Wingdings" panose="05000000000000000000" pitchFamily="2" charset="2"/>
              </a:rPr>
              <a:t>#</a:t>
            </a:r>
            <a:r>
              <a:rPr lang="en-US" dirty="0">
                <a:sym typeface="Wingdings" panose="05000000000000000000" pitchFamily="2" charset="2"/>
              </a:rPr>
              <a:t>)</a:t>
            </a:r>
          </a:p>
          <a:p>
            <a:pPr marL="1200150" lvl="2" indent="-285750">
              <a:buFont typeface="Arial" panose="020B0604020202020204" pitchFamily="34" charset="0"/>
              <a:buChar char="•"/>
            </a:pPr>
            <a:r>
              <a:rPr lang="en-US" dirty="0">
                <a:sym typeface="Wingdings" panose="05000000000000000000" pitchFamily="2" charset="2"/>
              </a:rPr>
              <a:t>P is the number of decimals, r is the range -10^r to 10^r</a:t>
            </a:r>
          </a:p>
          <a:p>
            <a:pPr marL="742950" lvl="1" indent="-285750">
              <a:buFont typeface="Arial" panose="020B0604020202020204" pitchFamily="34" charset="0"/>
              <a:buChar char="•"/>
            </a:pPr>
            <a:r>
              <a:rPr lang="en-US" dirty="0">
                <a:sym typeface="Wingdings" panose="05000000000000000000" pitchFamily="2" charset="2"/>
              </a:rPr>
              <a:t>For integers:</a:t>
            </a:r>
          </a:p>
          <a:p>
            <a:pPr marL="1200150" lvl="2" indent="-285750">
              <a:buFont typeface="Arial" panose="020B0604020202020204" pitchFamily="34" charset="0"/>
              <a:buChar char="•"/>
            </a:pPr>
            <a:r>
              <a:rPr lang="en-US" dirty="0">
                <a:sym typeface="Wingdings" panose="05000000000000000000" pitchFamily="2" charset="2"/>
              </a:rPr>
              <a:t>integers(kind = </a:t>
            </a:r>
            <a:r>
              <a:rPr lang="en-US" i="1" dirty="0">
                <a:sym typeface="Wingdings" panose="05000000000000000000" pitchFamily="2" charset="2"/>
              </a:rPr>
              <a:t>#</a:t>
            </a:r>
            <a:r>
              <a:rPr lang="en-US" dirty="0">
                <a:sym typeface="Wingdings" panose="05000000000000000000" pitchFamily="2" charset="2"/>
              </a:rPr>
              <a:t>) :: name  get kind </a:t>
            </a:r>
            <a:r>
              <a:rPr lang="en-US" i="1" dirty="0">
                <a:sym typeface="Wingdings" panose="05000000000000000000" pitchFamily="2" charset="2"/>
              </a:rPr>
              <a:t>#</a:t>
            </a:r>
            <a:r>
              <a:rPr lang="en-US" dirty="0">
                <a:sym typeface="Wingdings" panose="05000000000000000000" pitchFamily="2" charset="2"/>
              </a:rPr>
              <a:t> via: </a:t>
            </a:r>
            <a:r>
              <a:rPr lang="en-US" dirty="0" err="1">
                <a:sym typeface="Wingdings" panose="05000000000000000000" pitchFamily="2" charset="2"/>
              </a:rPr>
              <a:t>selected_int_kind</a:t>
            </a:r>
            <a:r>
              <a:rPr lang="en-US" dirty="0">
                <a:sym typeface="Wingdings" panose="05000000000000000000" pitchFamily="2" charset="2"/>
              </a:rPr>
              <a:t>(r = </a:t>
            </a:r>
            <a:r>
              <a:rPr lang="en-US" i="1" dirty="0">
                <a:sym typeface="Wingdings" panose="05000000000000000000" pitchFamily="2" charset="2"/>
              </a:rPr>
              <a:t>#</a:t>
            </a:r>
            <a:r>
              <a:rPr lang="en-US" dirty="0">
                <a:sym typeface="Wingdings" panose="05000000000000000000" pitchFamily="2" charset="2"/>
              </a:rPr>
              <a:t>) </a:t>
            </a:r>
          </a:p>
          <a:p>
            <a:pPr marL="1200150" lvl="2" indent="-285750">
              <a:buFont typeface="Arial" panose="020B0604020202020204" pitchFamily="34" charset="0"/>
              <a:buChar char="•"/>
            </a:pPr>
            <a:r>
              <a:rPr lang="en-US" dirty="0">
                <a:sym typeface="Wingdings" panose="05000000000000000000" pitchFamily="2" charset="2"/>
              </a:rPr>
              <a:t>R is the same as it is for real numbers</a:t>
            </a:r>
          </a:p>
          <a:p>
            <a:pPr marL="742950" lvl="1" indent="-285750">
              <a:buFont typeface="Arial" panose="020B0604020202020204" pitchFamily="34" charset="0"/>
              <a:buChar char="•"/>
            </a:pPr>
            <a:r>
              <a:rPr lang="en-US" dirty="0">
                <a:sym typeface="Wingdings" panose="05000000000000000000" pitchFamily="2" charset="2"/>
              </a:rPr>
              <a:t>Example: </a:t>
            </a:r>
          </a:p>
          <a:p>
            <a:pPr marL="1200150" lvl="2" indent="-285750">
              <a:buFont typeface="Arial" panose="020B0604020202020204" pitchFamily="34" charset="0"/>
              <a:buChar char="•"/>
            </a:pPr>
            <a:r>
              <a:rPr lang="en-US" dirty="0" err="1">
                <a:sym typeface="Wingdings" panose="05000000000000000000" pitchFamily="2" charset="2"/>
              </a:rPr>
              <a:t>Ikind</a:t>
            </a:r>
            <a:r>
              <a:rPr lang="en-US" dirty="0">
                <a:sym typeface="Wingdings" panose="05000000000000000000" pitchFamily="2" charset="2"/>
              </a:rPr>
              <a:t> = </a:t>
            </a:r>
            <a:r>
              <a:rPr lang="en-US" dirty="0" err="1">
                <a:sym typeface="Wingdings" panose="05000000000000000000" pitchFamily="2" charset="2"/>
              </a:rPr>
              <a:t>selected_real_kind</a:t>
            </a:r>
            <a:r>
              <a:rPr lang="en-US" dirty="0">
                <a:sym typeface="Wingdings" panose="05000000000000000000" pitchFamily="2" charset="2"/>
              </a:rPr>
              <a:t>(3, 7)</a:t>
            </a:r>
          </a:p>
          <a:p>
            <a:pPr marL="1200150" lvl="2" indent="-285750">
              <a:buFont typeface="Arial" panose="020B0604020202020204" pitchFamily="34" charset="0"/>
              <a:buChar char="•"/>
            </a:pPr>
            <a:r>
              <a:rPr lang="en-US" dirty="0">
                <a:sym typeface="Wingdings" panose="05000000000000000000" pitchFamily="2" charset="2"/>
              </a:rPr>
              <a:t>Real(kind = </a:t>
            </a:r>
            <a:r>
              <a:rPr lang="en-US" dirty="0" err="1">
                <a:sym typeface="Wingdings" panose="05000000000000000000" pitchFamily="2" charset="2"/>
              </a:rPr>
              <a:t>ikind</a:t>
            </a:r>
            <a:r>
              <a:rPr lang="en-US" dirty="0">
                <a:sym typeface="Wingdings" panose="05000000000000000000" pitchFamily="2" charset="2"/>
              </a:rPr>
              <a:t>) :: var1</a:t>
            </a:r>
          </a:p>
          <a:p>
            <a:pPr marL="1200150" lvl="2" indent="-285750">
              <a:buFont typeface="Arial" panose="020B0604020202020204" pitchFamily="34" charset="0"/>
              <a:buChar char="•"/>
            </a:pPr>
            <a:r>
              <a:rPr lang="en-US" dirty="0">
                <a:sym typeface="Wingdings" panose="05000000000000000000" pitchFamily="2" charset="2"/>
              </a:rPr>
              <a:t>^ var1 has 3 decimal places and is between 10^-7 to 10^7 </a:t>
            </a:r>
          </a:p>
          <a:p>
            <a:endParaRPr lang="en-US" sz="1600" dirty="0">
              <a:sym typeface="Wingdings" panose="05000000000000000000" pitchFamily="2" charset="2"/>
            </a:endParaRPr>
          </a:p>
          <a:p>
            <a:pPr marL="285750" indent="-285750">
              <a:buFont typeface="Arial" panose="020B0604020202020204" pitchFamily="34" charset="0"/>
              <a:buChar char="•"/>
            </a:pPr>
            <a:endParaRPr lang="en-US" sz="1600" dirty="0">
              <a:sym typeface="Wingdings" panose="05000000000000000000" pitchFamily="2" charset="2"/>
            </a:endParaRPr>
          </a:p>
          <a:p>
            <a:pPr lvl="2"/>
            <a:endParaRPr lang="en-US" sz="1600" dirty="0">
              <a:sym typeface="Wingdings" panose="05000000000000000000" pitchFamily="2" charset="2"/>
            </a:endParaRPr>
          </a:p>
        </p:txBody>
      </p:sp>
    </p:spTree>
    <p:extLst>
      <p:ext uri="{BB962C8B-B14F-4D97-AF65-F5344CB8AC3E}">
        <p14:creationId xmlns:p14="http://schemas.microsoft.com/office/powerpoint/2010/main" val="10748083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5F95B-C03C-4DC3-8994-1479371F90AC}"/>
              </a:ext>
            </a:extLst>
          </p:cNvPr>
          <p:cNvSpPr>
            <a:spLocks noGrp="1"/>
          </p:cNvSpPr>
          <p:nvPr>
            <p:ph type="ctrTitle"/>
          </p:nvPr>
        </p:nvSpPr>
        <p:spPr>
          <a:xfrm>
            <a:off x="0" y="83677"/>
            <a:ext cx="6096000" cy="608783"/>
          </a:xfrm>
        </p:spPr>
        <p:txBody>
          <a:bodyPr/>
          <a:lstStyle/>
          <a:p>
            <a:r>
              <a:rPr lang="en-US" sz="4000" dirty="0"/>
              <a:t>Scope and Lifetime</a:t>
            </a:r>
          </a:p>
        </p:txBody>
      </p:sp>
      <p:sp>
        <p:nvSpPr>
          <p:cNvPr id="4" name="Rectangle 3">
            <a:extLst>
              <a:ext uri="{FF2B5EF4-FFF2-40B4-BE49-F238E27FC236}">
                <a16:creationId xmlns:a16="http://schemas.microsoft.com/office/drawing/2014/main" id="{1074DB50-84DE-4223-BE66-8949DE3B6DCF}"/>
              </a:ext>
            </a:extLst>
          </p:cNvPr>
          <p:cNvSpPr/>
          <p:nvPr/>
        </p:nvSpPr>
        <p:spPr>
          <a:xfrm>
            <a:off x="5177161" y="6419216"/>
            <a:ext cx="1837677" cy="275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10">
            <a:extLst>
              <a:ext uri="{FF2B5EF4-FFF2-40B4-BE49-F238E27FC236}">
                <a16:creationId xmlns:a16="http://schemas.microsoft.com/office/drawing/2014/main" id="{268DE242-2785-4C70-8E5F-A2E30B0C2295}"/>
              </a:ext>
            </a:extLst>
          </p:cNvPr>
          <p:cNvSpPr>
            <a:spLocks noGrp="1"/>
          </p:cNvSpPr>
          <p:nvPr>
            <p:ph type="ftr" sz="quarter" idx="11"/>
          </p:nvPr>
        </p:nvSpPr>
        <p:spPr/>
        <p:txBody>
          <a:bodyPr/>
          <a:lstStyle/>
          <a:p>
            <a:endParaRPr lang="en-US"/>
          </a:p>
          <a:p>
            <a:endParaRPr lang="en-US"/>
          </a:p>
        </p:txBody>
      </p:sp>
      <p:sp>
        <p:nvSpPr>
          <p:cNvPr id="7" name="TextBox 6">
            <a:extLst>
              <a:ext uri="{FF2B5EF4-FFF2-40B4-BE49-F238E27FC236}">
                <a16:creationId xmlns:a16="http://schemas.microsoft.com/office/drawing/2014/main" id="{8FB8D715-E6E9-4404-A49D-B6C90E1611B9}"/>
              </a:ext>
            </a:extLst>
          </p:cNvPr>
          <p:cNvSpPr txBox="1"/>
          <p:nvPr/>
        </p:nvSpPr>
        <p:spPr>
          <a:xfrm>
            <a:off x="768656" y="1493735"/>
            <a:ext cx="11098567" cy="3046988"/>
          </a:xfrm>
          <a:prstGeom prst="rect">
            <a:avLst/>
          </a:prstGeom>
          <a:noFill/>
        </p:spPr>
        <p:txBody>
          <a:bodyPr wrap="square" rtlCol="0">
            <a:spAutoFit/>
          </a:bodyPr>
          <a:lstStyle/>
          <a:p>
            <a:r>
              <a:rPr lang="en-US" sz="1600" b="1" dirty="0"/>
              <a:t>Notes</a:t>
            </a:r>
          </a:p>
          <a:p>
            <a:pPr marL="285750" indent="-285750">
              <a:buFont typeface="Arial" panose="020B0604020202020204" pitchFamily="34" charset="0"/>
              <a:buChar char="•"/>
            </a:pPr>
            <a:r>
              <a:rPr lang="en-US" sz="1600" b="1" dirty="0">
                <a:sym typeface="Wingdings" panose="05000000000000000000" pitchFamily="2" charset="2"/>
              </a:rPr>
              <a:t>For local variables in subroutines:</a:t>
            </a:r>
          </a:p>
          <a:p>
            <a:pPr marL="742950" lvl="1" indent="-285750">
              <a:buFont typeface="Arial" panose="020B0604020202020204" pitchFamily="34" charset="0"/>
              <a:buChar char="•"/>
            </a:pPr>
            <a:r>
              <a:rPr lang="en-US" sz="1600" dirty="0">
                <a:sym typeface="Wingdings" panose="05000000000000000000" pitchFamily="2" charset="2"/>
              </a:rPr>
              <a:t>Lifetime is as long as the subroutine, or routine called by it, is running</a:t>
            </a:r>
          </a:p>
          <a:p>
            <a:pPr marL="742950" lvl="1" indent="-285750">
              <a:buFont typeface="Arial" panose="020B0604020202020204" pitchFamily="34" charset="0"/>
              <a:buChar char="•"/>
            </a:pPr>
            <a:r>
              <a:rPr lang="en-US" sz="1600" dirty="0">
                <a:sym typeface="Wingdings" panose="05000000000000000000" pitchFamily="2" charset="2"/>
              </a:rPr>
              <a:t>Can add </a:t>
            </a:r>
            <a:r>
              <a:rPr lang="en-US" sz="1600" i="1" dirty="0">
                <a:sym typeface="Wingdings" panose="05000000000000000000" pitchFamily="2" charset="2"/>
              </a:rPr>
              <a:t>save </a:t>
            </a:r>
            <a:r>
              <a:rPr lang="en-US" sz="1600" dirty="0">
                <a:sym typeface="Wingdings" panose="05000000000000000000" pitchFamily="2" charset="2"/>
              </a:rPr>
              <a:t>as a parameter in the variable declaration to keep it’s value between calls</a:t>
            </a:r>
          </a:p>
          <a:p>
            <a:pPr marL="1200150" lvl="2" indent="-285750">
              <a:buFont typeface="Arial" panose="020B0604020202020204" pitchFamily="34" charset="0"/>
              <a:buChar char="•"/>
            </a:pPr>
            <a:r>
              <a:rPr lang="en-US" sz="1600" dirty="0">
                <a:sym typeface="Wingdings" panose="05000000000000000000" pitchFamily="2" charset="2"/>
              </a:rPr>
              <a:t>Example  integer, save = </a:t>
            </a:r>
            <a:r>
              <a:rPr lang="en-US" sz="1600" i="1" dirty="0">
                <a:sym typeface="Wingdings" panose="05000000000000000000" pitchFamily="2" charset="2"/>
              </a:rPr>
              <a:t>name</a:t>
            </a:r>
          </a:p>
          <a:p>
            <a:pPr marL="742950" lvl="1" indent="-285750">
              <a:buFont typeface="Arial" panose="020B0604020202020204" pitchFamily="34" charset="0"/>
              <a:buChar char="•"/>
            </a:pPr>
            <a:r>
              <a:rPr lang="en-US" sz="1600" dirty="0">
                <a:sym typeface="Wingdings" panose="05000000000000000000" pitchFamily="2" charset="2"/>
              </a:rPr>
              <a:t>Initializing a variable in it’s declaration (data statement) gives it the save status</a:t>
            </a:r>
          </a:p>
          <a:p>
            <a:pPr marL="742950" lvl="1" indent="-285750">
              <a:buFont typeface="Arial" panose="020B0604020202020204" pitchFamily="34" charset="0"/>
              <a:buChar char="•"/>
            </a:pPr>
            <a:r>
              <a:rPr lang="en-US" sz="1600" dirty="0">
                <a:sym typeface="Wingdings" panose="05000000000000000000" pitchFamily="2" charset="2"/>
              </a:rPr>
              <a:t>Scope is only within the subroutine (same deal for a function)</a:t>
            </a:r>
          </a:p>
          <a:p>
            <a:pPr marL="285750" indent="-285750">
              <a:buFont typeface="Arial" panose="020B0604020202020204" pitchFamily="34" charset="0"/>
              <a:buChar char="•"/>
            </a:pPr>
            <a:r>
              <a:rPr lang="en-US" sz="1600" b="1" dirty="0">
                <a:sym typeface="Wingdings" panose="05000000000000000000" pitchFamily="2" charset="2"/>
              </a:rPr>
              <a:t>Variables in modules:</a:t>
            </a:r>
          </a:p>
          <a:p>
            <a:pPr marL="742950" lvl="1" indent="-285750">
              <a:buFont typeface="Arial" panose="020B0604020202020204" pitchFamily="34" charset="0"/>
              <a:buChar char="•"/>
            </a:pPr>
            <a:r>
              <a:rPr lang="en-US" sz="1600" dirty="0">
                <a:sym typeface="Wingdings" panose="05000000000000000000" pitchFamily="2" charset="2"/>
              </a:rPr>
              <a:t>Lifetime is as long as any routine using the module is running</a:t>
            </a:r>
          </a:p>
          <a:p>
            <a:pPr marL="742950" lvl="1" indent="-285750">
              <a:buFont typeface="Arial" panose="020B0604020202020204" pitchFamily="34" charset="0"/>
              <a:buChar char="•"/>
            </a:pPr>
            <a:r>
              <a:rPr lang="en-US" sz="1600" dirty="0">
                <a:sym typeface="Wingdings" panose="05000000000000000000" pitchFamily="2" charset="2"/>
              </a:rPr>
              <a:t>Scope extends to any routine using the module. When the routine ends so does lifetime.</a:t>
            </a:r>
          </a:p>
          <a:p>
            <a:pPr marL="285750" indent="-285750">
              <a:buFont typeface="Arial" panose="020B0604020202020204" pitchFamily="34" charset="0"/>
              <a:buChar char="•"/>
            </a:pPr>
            <a:endParaRPr lang="en-US" sz="1600" dirty="0">
              <a:sym typeface="Wingdings" panose="05000000000000000000" pitchFamily="2" charset="2"/>
            </a:endParaRPr>
          </a:p>
          <a:p>
            <a:pPr lvl="2"/>
            <a:endParaRPr lang="en-US" sz="1600" dirty="0">
              <a:sym typeface="Wingdings" panose="05000000000000000000" pitchFamily="2" charset="2"/>
            </a:endParaRPr>
          </a:p>
        </p:txBody>
      </p:sp>
    </p:spTree>
    <p:extLst>
      <p:ext uri="{BB962C8B-B14F-4D97-AF65-F5344CB8AC3E}">
        <p14:creationId xmlns:p14="http://schemas.microsoft.com/office/powerpoint/2010/main" val="3953219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EDECF4C-9AC1-4CDC-8826-97BDAFBFA9B6}"/>
              </a:ext>
            </a:extLst>
          </p:cNvPr>
          <p:cNvSpPr>
            <a:spLocks noGrp="1"/>
          </p:cNvSpPr>
          <p:nvPr>
            <p:ph type="ftr" sz="quarter" idx="11"/>
          </p:nvPr>
        </p:nvSpPr>
        <p:spPr>
          <a:xfrm>
            <a:off x="6096000" y="6807200"/>
            <a:ext cx="0" cy="0"/>
          </a:xfrm>
        </p:spPr>
        <p:txBody>
          <a:bodyPr wrap="none" anchor="b" anchorCtr="1">
            <a:spAutoFit/>
          </a:bodyPr>
          <a:lstStyle/>
          <a:p>
            <a:endParaRPr lang="en-US"/>
          </a:p>
          <a:p>
            <a:endParaRPr lang="en-US"/>
          </a:p>
        </p:txBody>
      </p:sp>
      <p:sp>
        <p:nvSpPr>
          <p:cNvPr id="2" name="Title 1">
            <a:extLst>
              <a:ext uri="{FF2B5EF4-FFF2-40B4-BE49-F238E27FC236}">
                <a16:creationId xmlns:a16="http://schemas.microsoft.com/office/drawing/2014/main" id="{2DC5F95B-C03C-4DC3-8994-1479371F90AC}"/>
              </a:ext>
            </a:extLst>
          </p:cNvPr>
          <p:cNvSpPr>
            <a:spLocks noGrp="1"/>
          </p:cNvSpPr>
          <p:nvPr>
            <p:ph type="ctrTitle"/>
          </p:nvPr>
        </p:nvSpPr>
        <p:spPr/>
        <p:txBody>
          <a:bodyPr/>
          <a:lstStyle/>
          <a:p>
            <a:r>
              <a:rPr lang="en-US" dirty="0"/>
              <a:t>Fortran 2003 Object Oriented Programming (OOP)</a:t>
            </a:r>
          </a:p>
        </p:txBody>
      </p:sp>
      <p:sp>
        <p:nvSpPr>
          <p:cNvPr id="4" name="Rectangle 3">
            <a:extLst>
              <a:ext uri="{FF2B5EF4-FFF2-40B4-BE49-F238E27FC236}">
                <a16:creationId xmlns:a16="http://schemas.microsoft.com/office/drawing/2014/main" id="{1074DB50-84DE-4223-BE66-8949DE3B6DCF}"/>
              </a:ext>
            </a:extLst>
          </p:cNvPr>
          <p:cNvSpPr/>
          <p:nvPr/>
        </p:nvSpPr>
        <p:spPr>
          <a:xfrm>
            <a:off x="5177161" y="6419216"/>
            <a:ext cx="1837677" cy="275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02310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5F95B-C03C-4DC3-8994-1479371F90AC}"/>
              </a:ext>
            </a:extLst>
          </p:cNvPr>
          <p:cNvSpPr>
            <a:spLocks noGrp="1"/>
          </p:cNvSpPr>
          <p:nvPr>
            <p:ph type="ctrTitle"/>
          </p:nvPr>
        </p:nvSpPr>
        <p:spPr>
          <a:xfrm>
            <a:off x="0" y="83677"/>
            <a:ext cx="6096000" cy="608783"/>
          </a:xfrm>
        </p:spPr>
        <p:txBody>
          <a:bodyPr/>
          <a:lstStyle/>
          <a:p>
            <a:r>
              <a:rPr lang="en-US" sz="4000" dirty="0"/>
              <a:t>Objects</a:t>
            </a:r>
          </a:p>
        </p:txBody>
      </p:sp>
      <p:sp>
        <p:nvSpPr>
          <p:cNvPr id="4" name="Rectangle 3">
            <a:extLst>
              <a:ext uri="{FF2B5EF4-FFF2-40B4-BE49-F238E27FC236}">
                <a16:creationId xmlns:a16="http://schemas.microsoft.com/office/drawing/2014/main" id="{1074DB50-84DE-4223-BE66-8949DE3B6DCF}"/>
              </a:ext>
            </a:extLst>
          </p:cNvPr>
          <p:cNvSpPr/>
          <p:nvPr/>
        </p:nvSpPr>
        <p:spPr>
          <a:xfrm>
            <a:off x="5177161" y="6419216"/>
            <a:ext cx="1837677" cy="275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10">
            <a:extLst>
              <a:ext uri="{FF2B5EF4-FFF2-40B4-BE49-F238E27FC236}">
                <a16:creationId xmlns:a16="http://schemas.microsoft.com/office/drawing/2014/main" id="{268DE242-2785-4C70-8E5F-A2E30B0C2295}"/>
              </a:ext>
            </a:extLst>
          </p:cNvPr>
          <p:cNvSpPr>
            <a:spLocks noGrp="1"/>
          </p:cNvSpPr>
          <p:nvPr>
            <p:ph type="ftr" sz="quarter" idx="11"/>
          </p:nvPr>
        </p:nvSpPr>
        <p:spPr/>
        <p:txBody>
          <a:bodyPr/>
          <a:lstStyle/>
          <a:p>
            <a:endParaRPr lang="en-US"/>
          </a:p>
          <a:p>
            <a:endParaRPr lang="en-US"/>
          </a:p>
        </p:txBody>
      </p:sp>
      <p:sp>
        <p:nvSpPr>
          <p:cNvPr id="7" name="TextBox 6">
            <a:extLst>
              <a:ext uri="{FF2B5EF4-FFF2-40B4-BE49-F238E27FC236}">
                <a16:creationId xmlns:a16="http://schemas.microsoft.com/office/drawing/2014/main" id="{8FB8D715-E6E9-4404-A49D-B6C90E1611B9}"/>
              </a:ext>
            </a:extLst>
          </p:cNvPr>
          <p:cNvSpPr txBox="1"/>
          <p:nvPr/>
        </p:nvSpPr>
        <p:spPr>
          <a:xfrm>
            <a:off x="384329" y="1209650"/>
            <a:ext cx="4596063" cy="4031873"/>
          </a:xfrm>
          <a:prstGeom prst="rect">
            <a:avLst/>
          </a:prstGeom>
          <a:noFill/>
        </p:spPr>
        <p:txBody>
          <a:bodyPr wrap="square" rtlCol="0">
            <a:spAutoFit/>
          </a:bodyPr>
          <a:lstStyle/>
          <a:p>
            <a:pPr marL="285750" indent="-285750">
              <a:buFont typeface="Arial" panose="020B0604020202020204" pitchFamily="34" charset="0"/>
              <a:buChar char="•"/>
            </a:pPr>
            <a:r>
              <a:rPr lang="en-US" sz="1600" b="1" dirty="0">
                <a:sym typeface="Wingdings" panose="05000000000000000000" pitchFamily="2" charset="2"/>
              </a:rPr>
              <a:t>Fortran 90/95:</a:t>
            </a:r>
          </a:p>
          <a:p>
            <a:pPr marL="742950" lvl="1" indent="-285750">
              <a:buFont typeface="Arial" panose="020B0604020202020204" pitchFamily="34" charset="0"/>
              <a:buChar char="•"/>
            </a:pPr>
            <a:r>
              <a:rPr lang="en-US" sz="1600" dirty="0">
                <a:sym typeface="Wingdings" panose="05000000000000000000" pitchFamily="2" charset="2"/>
              </a:rPr>
              <a:t>A module is the closest item to a module because it encapsulates both data and procedures</a:t>
            </a:r>
          </a:p>
          <a:p>
            <a:pPr marL="285750" indent="-285750">
              <a:buFont typeface="Arial" panose="020B0604020202020204" pitchFamily="34" charset="0"/>
              <a:buChar char="•"/>
            </a:pPr>
            <a:r>
              <a:rPr lang="en-US" sz="1600" b="1" dirty="0">
                <a:sym typeface="Wingdings" panose="05000000000000000000" pitchFamily="2" charset="2"/>
              </a:rPr>
              <a:t>Fortran 2003:</a:t>
            </a:r>
          </a:p>
          <a:p>
            <a:pPr marL="742950" lvl="1" indent="-285750">
              <a:buFont typeface="Arial" panose="020B0604020202020204" pitchFamily="34" charset="0"/>
              <a:buChar char="•"/>
            </a:pPr>
            <a:r>
              <a:rPr lang="en-US" sz="1600" dirty="0">
                <a:sym typeface="Wingdings" panose="05000000000000000000" pitchFamily="2" charset="2"/>
              </a:rPr>
              <a:t>Fortran 2003 implemented the ability to encapsulate procedures, and not just data, into derived types, allowing for derived types to also be considered objects.</a:t>
            </a:r>
          </a:p>
          <a:p>
            <a:pPr marL="742950" lvl="1" indent="-285750">
              <a:buFont typeface="Arial" panose="020B0604020202020204" pitchFamily="34" charset="0"/>
              <a:buChar char="•"/>
            </a:pPr>
            <a:r>
              <a:rPr lang="en-US" sz="1600" dirty="0">
                <a:sym typeface="Wingdings" panose="05000000000000000000" pitchFamily="2" charset="2"/>
              </a:rPr>
              <a:t>Introduced type extension to derived types, meaning, that derived types inherit data fields from it’s parent object.</a:t>
            </a:r>
          </a:p>
          <a:p>
            <a:pPr marL="742950" lvl="1" indent="-285750">
              <a:buFont typeface="Arial" panose="020B0604020202020204" pitchFamily="34" charset="0"/>
              <a:buChar char="•"/>
            </a:pPr>
            <a:r>
              <a:rPr lang="en-US" sz="1600" dirty="0">
                <a:sym typeface="Wingdings" panose="05000000000000000000" pitchFamily="2" charset="2"/>
              </a:rPr>
              <a:t>The </a:t>
            </a:r>
            <a:r>
              <a:rPr lang="en-US" sz="1600" i="1" dirty="0">
                <a:sym typeface="Wingdings" panose="05000000000000000000" pitchFamily="2" charset="2"/>
              </a:rPr>
              <a:t>EXTENDS </a:t>
            </a:r>
            <a:r>
              <a:rPr lang="en-US" sz="1600" dirty="0">
                <a:sym typeface="Wingdings" panose="05000000000000000000" pitchFamily="2" charset="2"/>
              </a:rPr>
              <a:t>keyword followed by the name of the parent object in () is used to declare an inherited object.</a:t>
            </a:r>
            <a:endParaRPr lang="en-US" sz="1600" i="1" dirty="0">
              <a:sym typeface="Wingdings" panose="05000000000000000000" pitchFamily="2" charset="2"/>
            </a:endParaRPr>
          </a:p>
          <a:p>
            <a:pPr lvl="2"/>
            <a:endParaRPr lang="en-US" sz="1600" dirty="0">
              <a:sym typeface="Wingdings" panose="05000000000000000000" pitchFamily="2" charset="2"/>
            </a:endParaRPr>
          </a:p>
        </p:txBody>
      </p:sp>
      <p:pic>
        <p:nvPicPr>
          <p:cNvPr id="3" name="Picture 2">
            <a:extLst>
              <a:ext uri="{FF2B5EF4-FFF2-40B4-BE49-F238E27FC236}">
                <a16:creationId xmlns:a16="http://schemas.microsoft.com/office/drawing/2014/main" id="{27184183-7E0F-4AD8-82CD-7992F8A36765}"/>
              </a:ext>
            </a:extLst>
          </p:cNvPr>
          <p:cNvPicPr>
            <a:picLocks noChangeAspect="1"/>
          </p:cNvPicPr>
          <p:nvPr/>
        </p:nvPicPr>
        <p:blipFill>
          <a:blip r:embed="rId2"/>
          <a:stretch>
            <a:fillRect/>
          </a:stretch>
        </p:blipFill>
        <p:spPr>
          <a:xfrm>
            <a:off x="4967766" y="485320"/>
            <a:ext cx="7050643" cy="5427208"/>
          </a:xfrm>
          <a:prstGeom prst="rect">
            <a:avLst/>
          </a:prstGeom>
        </p:spPr>
      </p:pic>
    </p:spTree>
    <p:extLst>
      <p:ext uri="{BB962C8B-B14F-4D97-AF65-F5344CB8AC3E}">
        <p14:creationId xmlns:p14="http://schemas.microsoft.com/office/powerpoint/2010/main" val="8359084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5F95B-C03C-4DC3-8994-1479371F90AC}"/>
              </a:ext>
            </a:extLst>
          </p:cNvPr>
          <p:cNvSpPr>
            <a:spLocks noGrp="1"/>
          </p:cNvSpPr>
          <p:nvPr>
            <p:ph type="ctrTitle"/>
          </p:nvPr>
        </p:nvSpPr>
        <p:spPr>
          <a:xfrm>
            <a:off x="0" y="83677"/>
            <a:ext cx="7865616" cy="608783"/>
          </a:xfrm>
        </p:spPr>
        <p:txBody>
          <a:bodyPr/>
          <a:lstStyle/>
          <a:p>
            <a:r>
              <a:rPr lang="en-US" sz="4000" dirty="0"/>
              <a:t>Data Polymorphism Fortran 2003</a:t>
            </a:r>
          </a:p>
        </p:txBody>
      </p:sp>
      <p:sp>
        <p:nvSpPr>
          <p:cNvPr id="4" name="Rectangle 3">
            <a:extLst>
              <a:ext uri="{FF2B5EF4-FFF2-40B4-BE49-F238E27FC236}">
                <a16:creationId xmlns:a16="http://schemas.microsoft.com/office/drawing/2014/main" id="{1074DB50-84DE-4223-BE66-8949DE3B6DCF}"/>
              </a:ext>
            </a:extLst>
          </p:cNvPr>
          <p:cNvSpPr/>
          <p:nvPr/>
        </p:nvSpPr>
        <p:spPr>
          <a:xfrm>
            <a:off x="5177161" y="6419216"/>
            <a:ext cx="1837677" cy="275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10">
            <a:extLst>
              <a:ext uri="{FF2B5EF4-FFF2-40B4-BE49-F238E27FC236}">
                <a16:creationId xmlns:a16="http://schemas.microsoft.com/office/drawing/2014/main" id="{268DE242-2785-4C70-8E5F-A2E30B0C2295}"/>
              </a:ext>
            </a:extLst>
          </p:cNvPr>
          <p:cNvSpPr>
            <a:spLocks noGrp="1"/>
          </p:cNvSpPr>
          <p:nvPr>
            <p:ph type="ftr" sz="quarter" idx="11"/>
          </p:nvPr>
        </p:nvSpPr>
        <p:spPr/>
        <p:txBody>
          <a:bodyPr/>
          <a:lstStyle/>
          <a:p>
            <a:endParaRPr lang="en-US"/>
          </a:p>
          <a:p>
            <a:endParaRPr lang="en-US"/>
          </a:p>
        </p:txBody>
      </p:sp>
      <p:sp>
        <p:nvSpPr>
          <p:cNvPr id="7" name="TextBox 6">
            <a:extLst>
              <a:ext uri="{FF2B5EF4-FFF2-40B4-BE49-F238E27FC236}">
                <a16:creationId xmlns:a16="http://schemas.microsoft.com/office/drawing/2014/main" id="{8FB8D715-E6E9-4404-A49D-B6C90E1611B9}"/>
              </a:ext>
            </a:extLst>
          </p:cNvPr>
          <p:cNvSpPr txBox="1"/>
          <p:nvPr/>
        </p:nvSpPr>
        <p:spPr>
          <a:xfrm>
            <a:off x="384329" y="1209650"/>
            <a:ext cx="8922382"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sym typeface="Wingdings" panose="05000000000000000000" pitchFamily="2" charset="2"/>
              </a:rPr>
              <a:t>Fortran 2003 introduces the CLASS keyword  which enables developers to create polymorphic variables</a:t>
            </a:r>
          </a:p>
          <a:p>
            <a:pPr marL="285750" indent="-285750">
              <a:buFont typeface="Arial" panose="020B0604020202020204" pitchFamily="34" charset="0"/>
              <a:buChar char="•"/>
            </a:pPr>
            <a:r>
              <a:rPr lang="en-US" sz="1600" dirty="0">
                <a:sym typeface="Wingdings" panose="05000000000000000000" pitchFamily="2" charset="2"/>
              </a:rPr>
              <a:t>A polymorphic variable is a variable whose type is dynamic at run time</a:t>
            </a:r>
          </a:p>
          <a:p>
            <a:pPr marL="285750" indent="-285750">
              <a:buFont typeface="Arial" panose="020B0604020202020204" pitchFamily="34" charset="0"/>
              <a:buChar char="•"/>
            </a:pPr>
            <a:r>
              <a:rPr lang="en-US" sz="1600" dirty="0">
                <a:sym typeface="Wingdings" panose="05000000000000000000" pitchFamily="2" charset="2"/>
              </a:rPr>
              <a:t>A polymorphic variable must be a pointer variable, </a:t>
            </a:r>
            <a:r>
              <a:rPr lang="en-US" sz="1600" dirty="0" err="1">
                <a:sym typeface="Wingdings" panose="05000000000000000000" pitchFamily="2" charset="2"/>
              </a:rPr>
              <a:t>allocatable</a:t>
            </a:r>
            <a:r>
              <a:rPr lang="en-US" sz="1600" dirty="0">
                <a:sym typeface="Wingdings" panose="05000000000000000000" pitchFamily="2" charset="2"/>
              </a:rPr>
              <a:t> variable, or dummy argument</a:t>
            </a:r>
          </a:p>
          <a:p>
            <a:pPr marL="285750" indent="-285750">
              <a:buFont typeface="Arial" panose="020B0604020202020204" pitchFamily="34" charset="0"/>
              <a:buChar char="•"/>
            </a:pPr>
            <a:r>
              <a:rPr lang="en-US" sz="1600" dirty="0">
                <a:sym typeface="Wingdings" panose="05000000000000000000" pitchFamily="2" charset="2"/>
              </a:rPr>
              <a:t>When a polymorphic variable is instantiated, the type is determined. </a:t>
            </a:r>
          </a:p>
          <a:p>
            <a:pPr marL="285750" indent="-285750">
              <a:buFont typeface="Arial" panose="020B0604020202020204" pitchFamily="34" charset="0"/>
              <a:buChar char="•"/>
            </a:pPr>
            <a:endParaRPr lang="en-US" sz="1600" dirty="0">
              <a:sym typeface="Wingdings" panose="05000000000000000000" pitchFamily="2" charset="2"/>
            </a:endParaRPr>
          </a:p>
        </p:txBody>
      </p:sp>
      <p:pic>
        <p:nvPicPr>
          <p:cNvPr id="5" name="Picture 4">
            <a:extLst>
              <a:ext uri="{FF2B5EF4-FFF2-40B4-BE49-F238E27FC236}">
                <a16:creationId xmlns:a16="http://schemas.microsoft.com/office/drawing/2014/main" id="{9D1343E6-7D82-4E62-AEBF-C195F3C67278}"/>
              </a:ext>
            </a:extLst>
          </p:cNvPr>
          <p:cNvPicPr>
            <a:picLocks noChangeAspect="1"/>
          </p:cNvPicPr>
          <p:nvPr/>
        </p:nvPicPr>
        <p:blipFill>
          <a:blip r:embed="rId2"/>
          <a:stretch>
            <a:fillRect/>
          </a:stretch>
        </p:blipFill>
        <p:spPr>
          <a:xfrm>
            <a:off x="1499178" y="2699411"/>
            <a:ext cx="9193644" cy="3443937"/>
          </a:xfrm>
          <a:prstGeom prst="rect">
            <a:avLst/>
          </a:prstGeom>
        </p:spPr>
      </p:pic>
    </p:spTree>
    <p:extLst>
      <p:ext uri="{BB962C8B-B14F-4D97-AF65-F5344CB8AC3E}">
        <p14:creationId xmlns:p14="http://schemas.microsoft.com/office/powerpoint/2010/main" val="4481882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5F95B-C03C-4DC3-8994-1479371F90AC}"/>
              </a:ext>
            </a:extLst>
          </p:cNvPr>
          <p:cNvSpPr>
            <a:spLocks noGrp="1"/>
          </p:cNvSpPr>
          <p:nvPr>
            <p:ph type="ctrTitle"/>
          </p:nvPr>
        </p:nvSpPr>
        <p:spPr>
          <a:xfrm>
            <a:off x="0" y="83677"/>
            <a:ext cx="7865616" cy="608783"/>
          </a:xfrm>
        </p:spPr>
        <p:txBody>
          <a:bodyPr/>
          <a:lstStyle/>
          <a:p>
            <a:r>
              <a:rPr lang="en-US" sz="4000" dirty="0"/>
              <a:t>Data Polymorphism Fortran 2003</a:t>
            </a:r>
          </a:p>
        </p:txBody>
      </p:sp>
      <p:sp>
        <p:nvSpPr>
          <p:cNvPr id="4" name="Rectangle 3">
            <a:extLst>
              <a:ext uri="{FF2B5EF4-FFF2-40B4-BE49-F238E27FC236}">
                <a16:creationId xmlns:a16="http://schemas.microsoft.com/office/drawing/2014/main" id="{1074DB50-84DE-4223-BE66-8949DE3B6DCF}"/>
              </a:ext>
            </a:extLst>
          </p:cNvPr>
          <p:cNvSpPr/>
          <p:nvPr/>
        </p:nvSpPr>
        <p:spPr>
          <a:xfrm>
            <a:off x="5177161" y="6419216"/>
            <a:ext cx="1837677" cy="275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10">
            <a:extLst>
              <a:ext uri="{FF2B5EF4-FFF2-40B4-BE49-F238E27FC236}">
                <a16:creationId xmlns:a16="http://schemas.microsoft.com/office/drawing/2014/main" id="{268DE242-2785-4C70-8E5F-A2E30B0C2295}"/>
              </a:ext>
            </a:extLst>
          </p:cNvPr>
          <p:cNvSpPr>
            <a:spLocks noGrp="1"/>
          </p:cNvSpPr>
          <p:nvPr>
            <p:ph type="ftr" sz="quarter" idx="11"/>
          </p:nvPr>
        </p:nvSpPr>
        <p:spPr/>
        <p:txBody>
          <a:bodyPr/>
          <a:lstStyle/>
          <a:p>
            <a:endParaRPr lang="en-US"/>
          </a:p>
          <a:p>
            <a:endParaRPr lang="en-US"/>
          </a:p>
        </p:txBody>
      </p:sp>
      <p:sp>
        <p:nvSpPr>
          <p:cNvPr id="7" name="TextBox 6">
            <a:extLst>
              <a:ext uri="{FF2B5EF4-FFF2-40B4-BE49-F238E27FC236}">
                <a16:creationId xmlns:a16="http://schemas.microsoft.com/office/drawing/2014/main" id="{8FB8D715-E6E9-4404-A49D-B6C90E1611B9}"/>
              </a:ext>
            </a:extLst>
          </p:cNvPr>
          <p:cNvSpPr txBox="1"/>
          <p:nvPr/>
        </p:nvSpPr>
        <p:spPr>
          <a:xfrm>
            <a:off x="384329" y="1209650"/>
            <a:ext cx="8922382"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sym typeface="Wingdings" panose="05000000000000000000" pitchFamily="2" charset="2"/>
              </a:rPr>
              <a:t>Fortran 2003 supports an “unlimited” polymorphic object</a:t>
            </a:r>
          </a:p>
          <a:p>
            <a:pPr marL="285750" indent="-285750">
              <a:buFont typeface="Arial" panose="020B0604020202020204" pitchFamily="34" charset="0"/>
              <a:buChar char="•"/>
            </a:pPr>
            <a:r>
              <a:rPr lang="en-US" sz="1600" dirty="0">
                <a:sym typeface="Wingdings" panose="05000000000000000000" pitchFamily="2" charset="2"/>
              </a:rPr>
              <a:t>An unlimited polymorphic object is an object that can operate on any type, whether derived or intrinsic</a:t>
            </a:r>
          </a:p>
          <a:p>
            <a:pPr marL="285750" indent="-285750">
              <a:buFont typeface="Arial" panose="020B0604020202020204" pitchFamily="34" charset="0"/>
              <a:buChar char="•"/>
            </a:pPr>
            <a:r>
              <a:rPr lang="en-US" sz="1600" dirty="0">
                <a:sym typeface="Wingdings" panose="05000000000000000000" pitchFamily="2" charset="2"/>
              </a:rPr>
              <a:t>An unlimited polymorphic object is declared with </a:t>
            </a:r>
            <a:r>
              <a:rPr lang="en-US" sz="1600" i="1" dirty="0">
                <a:sym typeface="Wingdings" panose="05000000000000000000" pitchFamily="2" charset="2"/>
              </a:rPr>
              <a:t>class(*) </a:t>
            </a:r>
            <a:r>
              <a:rPr lang="en-US" sz="1600" dirty="0">
                <a:sym typeface="Wingdings" panose="05000000000000000000" pitchFamily="2" charset="2"/>
              </a:rPr>
              <a:t>keyword</a:t>
            </a:r>
          </a:p>
          <a:p>
            <a:pPr marL="285750" indent="-285750">
              <a:buFont typeface="Arial" panose="020B0604020202020204" pitchFamily="34" charset="0"/>
              <a:buChar char="•"/>
            </a:pPr>
            <a:r>
              <a:rPr lang="en-US" sz="1600" dirty="0">
                <a:sym typeface="Wingdings" panose="05000000000000000000" pitchFamily="2" charset="2"/>
              </a:rPr>
              <a:t>Still must be a dummy variable, pointer, or </a:t>
            </a:r>
            <a:r>
              <a:rPr lang="en-US" sz="1600" dirty="0" err="1">
                <a:sym typeface="Wingdings" panose="05000000000000000000" pitchFamily="2" charset="2"/>
              </a:rPr>
              <a:t>allocatable</a:t>
            </a:r>
            <a:r>
              <a:rPr lang="en-US" sz="1600" dirty="0">
                <a:sym typeface="Wingdings" panose="05000000000000000000" pitchFamily="2" charset="2"/>
              </a:rPr>
              <a:t> variable </a:t>
            </a:r>
          </a:p>
        </p:txBody>
      </p:sp>
      <p:pic>
        <p:nvPicPr>
          <p:cNvPr id="3" name="Picture 2">
            <a:extLst>
              <a:ext uri="{FF2B5EF4-FFF2-40B4-BE49-F238E27FC236}">
                <a16:creationId xmlns:a16="http://schemas.microsoft.com/office/drawing/2014/main" id="{3FD1496A-8C4E-437D-B33E-3F6F97EDD7C4}"/>
              </a:ext>
            </a:extLst>
          </p:cNvPr>
          <p:cNvPicPr>
            <a:picLocks noChangeAspect="1"/>
          </p:cNvPicPr>
          <p:nvPr/>
        </p:nvPicPr>
        <p:blipFill>
          <a:blip r:embed="rId2"/>
          <a:stretch>
            <a:fillRect/>
          </a:stretch>
        </p:blipFill>
        <p:spPr>
          <a:xfrm>
            <a:off x="666194" y="3708198"/>
            <a:ext cx="11162561" cy="354367"/>
          </a:xfrm>
          <a:prstGeom prst="rect">
            <a:avLst/>
          </a:prstGeom>
        </p:spPr>
      </p:pic>
    </p:spTree>
    <p:extLst>
      <p:ext uri="{BB962C8B-B14F-4D97-AF65-F5344CB8AC3E}">
        <p14:creationId xmlns:p14="http://schemas.microsoft.com/office/powerpoint/2010/main" val="13689298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5F95B-C03C-4DC3-8994-1479371F90AC}"/>
              </a:ext>
            </a:extLst>
          </p:cNvPr>
          <p:cNvSpPr>
            <a:spLocks noGrp="1"/>
          </p:cNvSpPr>
          <p:nvPr>
            <p:ph type="ctrTitle"/>
          </p:nvPr>
        </p:nvSpPr>
        <p:spPr>
          <a:xfrm>
            <a:off x="-1" y="83677"/>
            <a:ext cx="8469297" cy="608783"/>
          </a:xfrm>
        </p:spPr>
        <p:txBody>
          <a:bodyPr/>
          <a:lstStyle/>
          <a:p>
            <a:r>
              <a:rPr lang="en-US" sz="4000" dirty="0"/>
              <a:t>Procedure Polymorphism Fortran 2003</a:t>
            </a:r>
          </a:p>
        </p:txBody>
      </p:sp>
      <p:sp>
        <p:nvSpPr>
          <p:cNvPr id="4" name="Rectangle 3">
            <a:extLst>
              <a:ext uri="{FF2B5EF4-FFF2-40B4-BE49-F238E27FC236}">
                <a16:creationId xmlns:a16="http://schemas.microsoft.com/office/drawing/2014/main" id="{1074DB50-84DE-4223-BE66-8949DE3B6DCF}"/>
              </a:ext>
            </a:extLst>
          </p:cNvPr>
          <p:cNvSpPr/>
          <p:nvPr/>
        </p:nvSpPr>
        <p:spPr>
          <a:xfrm>
            <a:off x="5177161" y="6419216"/>
            <a:ext cx="1837677" cy="275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10">
            <a:extLst>
              <a:ext uri="{FF2B5EF4-FFF2-40B4-BE49-F238E27FC236}">
                <a16:creationId xmlns:a16="http://schemas.microsoft.com/office/drawing/2014/main" id="{268DE242-2785-4C70-8E5F-A2E30B0C2295}"/>
              </a:ext>
            </a:extLst>
          </p:cNvPr>
          <p:cNvSpPr>
            <a:spLocks noGrp="1"/>
          </p:cNvSpPr>
          <p:nvPr>
            <p:ph type="ftr" sz="quarter" idx="11"/>
          </p:nvPr>
        </p:nvSpPr>
        <p:spPr/>
        <p:txBody>
          <a:bodyPr/>
          <a:lstStyle/>
          <a:p>
            <a:endParaRPr lang="en-US"/>
          </a:p>
          <a:p>
            <a:endParaRPr lang="en-US"/>
          </a:p>
        </p:txBody>
      </p:sp>
      <p:sp>
        <p:nvSpPr>
          <p:cNvPr id="7" name="TextBox 6">
            <a:extLst>
              <a:ext uri="{FF2B5EF4-FFF2-40B4-BE49-F238E27FC236}">
                <a16:creationId xmlns:a16="http://schemas.microsoft.com/office/drawing/2014/main" id="{8FB8D715-E6E9-4404-A49D-B6C90E1611B9}"/>
              </a:ext>
            </a:extLst>
          </p:cNvPr>
          <p:cNvSpPr txBox="1"/>
          <p:nvPr/>
        </p:nvSpPr>
        <p:spPr>
          <a:xfrm>
            <a:off x="384329" y="1209650"/>
            <a:ext cx="8922382"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sym typeface="Wingdings" panose="05000000000000000000" pitchFamily="2" charset="2"/>
              </a:rPr>
              <a:t>Procedure polymorphism is when a function or subroutine can use a variety of data types as  arguments</a:t>
            </a:r>
          </a:p>
          <a:p>
            <a:pPr marL="285750" indent="-285750">
              <a:buFont typeface="Arial" panose="020B0604020202020204" pitchFamily="34" charset="0"/>
              <a:buChar char="•"/>
            </a:pPr>
            <a:r>
              <a:rPr lang="en-US" sz="1600" dirty="0">
                <a:sym typeface="Wingdings" panose="05000000000000000000" pitchFamily="2" charset="2"/>
              </a:rPr>
              <a:t>This is accomplished when the dummy arguments are declared with the </a:t>
            </a:r>
            <a:r>
              <a:rPr lang="en-US" sz="1600" i="1" dirty="0">
                <a:sym typeface="Wingdings" panose="05000000000000000000" pitchFamily="2" charset="2"/>
              </a:rPr>
              <a:t>CLASS</a:t>
            </a:r>
            <a:r>
              <a:rPr lang="en-US" sz="1600" dirty="0">
                <a:sym typeface="Wingdings" panose="05000000000000000000" pitchFamily="2" charset="2"/>
              </a:rPr>
              <a:t> keyword</a:t>
            </a:r>
          </a:p>
          <a:p>
            <a:pPr marL="285750" indent="-285750">
              <a:buFont typeface="Arial" panose="020B0604020202020204" pitchFamily="34" charset="0"/>
              <a:buChar char="•"/>
            </a:pPr>
            <a:r>
              <a:rPr lang="en-US" sz="1600" dirty="0">
                <a:sym typeface="Wingdings" panose="05000000000000000000" pitchFamily="2" charset="2"/>
              </a:rPr>
              <a:t>NOTE  the only components available are those in the type declared, so in the example below on line 27 </a:t>
            </a:r>
            <a:r>
              <a:rPr lang="en-US" sz="1600" dirty="0" err="1">
                <a:sym typeface="Wingdings" panose="05000000000000000000" pitchFamily="2" charset="2"/>
              </a:rPr>
              <a:t>eng</a:t>
            </a:r>
            <a:r>
              <a:rPr lang="en-US" sz="1600" dirty="0">
                <a:sym typeface="Wingdings" panose="05000000000000000000" pitchFamily="2" charset="2"/>
              </a:rPr>
              <a:t> can only access the level, employed, and age fields since it is declared as type engineer</a:t>
            </a:r>
          </a:p>
          <a:p>
            <a:pPr marL="285750" indent="-285750">
              <a:buFont typeface="Arial" panose="020B0604020202020204" pitchFamily="34" charset="0"/>
              <a:buChar char="•"/>
            </a:pPr>
            <a:endParaRPr lang="en-US" sz="1600" dirty="0">
              <a:sym typeface="Wingdings" panose="05000000000000000000" pitchFamily="2" charset="2"/>
            </a:endParaRPr>
          </a:p>
        </p:txBody>
      </p:sp>
      <p:pic>
        <p:nvPicPr>
          <p:cNvPr id="3" name="Picture 2">
            <a:extLst>
              <a:ext uri="{FF2B5EF4-FFF2-40B4-BE49-F238E27FC236}">
                <a16:creationId xmlns:a16="http://schemas.microsoft.com/office/drawing/2014/main" id="{DA24A9CF-83D2-40E1-BB61-CC38B5518578}"/>
              </a:ext>
            </a:extLst>
          </p:cNvPr>
          <p:cNvPicPr>
            <a:picLocks noChangeAspect="1"/>
          </p:cNvPicPr>
          <p:nvPr/>
        </p:nvPicPr>
        <p:blipFill>
          <a:blip r:embed="rId2"/>
          <a:stretch>
            <a:fillRect/>
          </a:stretch>
        </p:blipFill>
        <p:spPr>
          <a:xfrm>
            <a:off x="1214576" y="2585927"/>
            <a:ext cx="9762846" cy="3688186"/>
          </a:xfrm>
          <a:prstGeom prst="rect">
            <a:avLst/>
          </a:prstGeom>
        </p:spPr>
      </p:pic>
    </p:spTree>
    <p:extLst>
      <p:ext uri="{BB962C8B-B14F-4D97-AF65-F5344CB8AC3E}">
        <p14:creationId xmlns:p14="http://schemas.microsoft.com/office/powerpoint/2010/main" val="10027406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5F95B-C03C-4DC3-8994-1479371F90AC}"/>
              </a:ext>
            </a:extLst>
          </p:cNvPr>
          <p:cNvSpPr>
            <a:spLocks noGrp="1"/>
          </p:cNvSpPr>
          <p:nvPr>
            <p:ph type="ctrTitle"/>
          </p:nvPr>
        </p:nvSpPr>
        <p:spPr>
          <a:xfrm>
            <a:off x="-1" y="83677"/>
            <a:ext cx="8469297" cy="608783"/>
          </a:xfrm>
        </p:spPr>
        <p:txBody>
          <a:bodyPr/>
          <a:lstStyle/>
          <a:p>
            <a:r>
              <a:rPr lang="en-US" sz="4000" dirty="0"/>
              <a:t>Procedure Polymorphism Fortran 2003</a:t>
            </a:r>
          </a:p>
        </p:txBody>
      </p:sp>
      <p:sp>
        <p:nvSpPr>
          <p:cNvPr id="4" name="Rectangle 3">
            <a:extLst>
              <a:ext uri="{FF2B5EF4-FFF2-40B4-BE49-F238E27FC236}">
                <a16:creationId xmlns:a16="http://schemas.microsoft.com/office/drawing/2014/main" id="{1074DB50-84DE-4223-BE66-8949DE3B6DCF}"/>
              </a:ext>
            </a:extLst>
          </p:cNvPr>
          <p:cNvSpPr/>
          <p:nvPr/>
        </p:nvSpPr>
        <p:spPr>
          <a:xfrm>
            <a:off x="5177161" y="6419216"/>
            <a:ext cx="1837677" cy="275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10">
            <a:extLst>
              <a:ext uri="{FF2B5EF4-FFF2-40B4-BE49-F238E27FC236}">
                <a16:creationId xmlns:a16="http://schemas.microsoft.com/office/drawing/2014/main" id="{268DE242-2785-4C70-8E5F-A2E30B0C2295}"/>
              </a:ext>
            </a:extLst>
          </p:cNvPr>
          <p:cNvSpPr>
            <a:spLocks noGrp="1"/>
          </p:cNvSpPr>
          <p:nvPr>
            <p:ph type="ftr" sz="quarter" idx="11"/>
          </p:nvPr>
        </p:nvSpPr>
        <p:spPr/>
        <p:txBody>
          <a:bodyPr/>
          <a:lstStyle/>
          <a:p>
            <a:endParaRPr lang="en-US"/>
          </a:p>
          <a:p>
            <a:endParaRPr lang="en-US"/>
          </a:p>
        </p:txBody>
      </p:sp>
      <p:sp>
        <p:nvSpPr>
          <p:cNvPr id="7" name="TextBox 6">
            <a:extLst>
              <a:ext uri="{FF2B5EF4-FFF2-40B4-BE49-F238E27FC236}">
                <a16:creationId xmlns:a16="http://schemas.microsoft.com/office/drawing/2014/main" id="{8FB8D715-E6E9-4404-A49D-B6C90E1611B9}"/>
              </a:ext>
            </a:extLst>
          </p:cNvPr>
          <p:cNvSpPr txBox="1"/>
          <p:nvPr/>
        </p:nvSpPr>
        <p:spPr>
          <a:xfrm>
            <a:off x="348818" y="743968"/>
            <a:ext cx="8922382"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sym typeface="Wingdings" panose="05000000000000000000" pitchFamily="2" charset="2"/>
              </a:rPr>
              <a:t>Fortran 2003 offers the ability to check the type of a polymorphic variable using  </a:t>
            </a:r>
            <a:r>
              <a:rPr lang="en-US" sz="1600" i="1" dirty="0">
                <a:sym typeface="Wingdings" panose="05000000000000000000" pitchFamily="2" charset="2"/>
              </a:rPr>
              <a:t>SELECT TYPE</a:t>
            </a:r>
          </a:p>
          <a:p>
            <a:pPr marL="285750" indent="-285750">
              <a:buFont typeface="Arial" panose="020B0604020202020204" pitchFamily="34" charset="0"/>
              <a:buChar char="•"/>
            </a:pPr>
            <a:r>
              <a:rPr lang="en-US" sz="1600" dirty="0">
                <a:sym typeface="Wingdings" panose="05000000000000000000" pitchFamily="2" charset="2"/>
              </a:rPr>
              <a:t>Use of </a:t>
            </a:r>
            <a:r>
              <a:rPr lang="en-US" sz="1600" i="1" dirty="0">
                <a:sym typeface="Wingdings" panose="05000000000000000000" pitchFamily="2" charset="2"/>
              </a:rPr>
              <a:t>SELECT TYPE </a:t>
            </a:r>
            <a:r>
              <a:rPr lang="en-US" sz="1600" dirty="0">
                <a:sym typeface="Wingdings" panose="05000000000000000000" pitchFamily="2" charset="2"/>
              </a:rPr>
              <a:t>allows for access of inherited components that may differ from the declared parent type</a:t>
            </a:r>
          </a:p>
          <a:p>
            <a:pPr marL="285750" indent="-285750">
              <a:buFont typeface="Arial" panose="020B0604020202020204" pitchFamily="34" charset="0"/>
              <a:buChar char="•"/>
            </a:pPr>
            <a:r>
              <a:rPr lang="en-US" sz="1600" dirty="0">
                <a:sym typeface="Wingdings" panose="05000000000000000000" pitchFamily="2" charset="2"/>
              </a:rPr>
              <a:t>Optional arguments can be used as well to account for the possible different argument types</a:t>
            </a:r>
          </a:p>
          <a:p>
            <a:pPr marL="285750" indent="-285750">
              <a:buFont typeface="Arial" panose="020B0604020202020204" pitchFamily="34" charset="0"/>
              <a:buChar char="•"/>
            </a:pPr>
            <a:r>
              <a:rPr lang="en-US" sz="1600" dirty="0">
                <a:sym typeface="Wingdings" panose="05000000000000000000" pitchFamily="2" charset="2"/>
              </a:rPr>
              <a:t>The </a:t>
            </a:r>
            <a:r>
              <a:rPr lang="en-US" sz="1600" i="1" dirty="0">
                <a:sym typeface="Wingdings" panose="05000000000000000000" pitchFamily="2" charset="2"/>
              </a:rPr>
              <a:t>type is </a:t>
            </a:r>
            <a:r>
              <a:rPr lang="en-US" sz="1600" dirty="0">
                <a:sym typeface="Wingdings" panose="05000000000000000000" pitchFamily="2" charset="2"/>
              </a:rPr>
              <a:t>used for when the object is not declared using the class keyword</a:t>
            </a:r>
          </a:p>
        </p:txBody>
      </p:sp>
      <p:pic>
        <p:nvPicPr>
          <p:cNvPr id="5" name="Picture 4">
            <a:extLst>
              <a:ext uri="{FF2B5EF4-FFF2-40B4-BE49-F238E27FC236}">
                <a16:creationId xmlns:a16="http://schemas.microsoft.com/office/drawing/2014/main" id="{BF9292F9-9831-4F7C-8709-F30BA59A28F8}"/>
              </a:ext>
            </a:extLst>
          </p:cNvPr>
          <p:cNvPicPr>
            <a:picLocks noChangeAspect="1"/>
          </p:cNvPicPr>
          <p:nvPr/>
        </p:nvPicPr>
        <p:blipFill>
          <a:blip r:embed="rId2"/>
          <a:stretch>
            <a:fillRect/>
          </a:stretch>
        </p:blipFill>
        <p:spPr>
          <a:xfrm>
            <a:off x="1521183" y="2067406"/>
            <a:ext cx="9149634" cy="4164717"/>
          </a:xfrm>
          <a:prstGeom prst="rect">
            <a:avLst/>
          </a:prstGeom>
        </p:spPr>
      </p:pic>
    </p:spTree>
    <p:extLst>
      <p:ext uri="{BB962C8B-B14F-4D97-AF65-F5344CB8AC3E}">
        <p14:creationId xmlns:p14="http://schemas.microsoft.com/office/powerpoint/2010/main" val="1094978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5F95B-C03C-4DC3-8994-1479371F90AC}"/>
              </a:ext>
            </a:extLst>
          </p:cNvPr>
          <p:cNvSpPr>
            <a:spLocks noGrp="1"/>
          </p:cNvSpPr>
          <p:nvPr>
            <p:ph type="ctrTitle"/>
          </p:nvPr>
        </p:nvSpPr>
        <p:spPr>
          <a:xfrm>
            <a:off x="-1" y="83677"/>
            <a:ext cx="9747683" cy="608783"/>
          </a:xfrm>
        </p:spPr>
        <p:txBody>
          <a:bodyPr/>
          <a:lstStyle/>
          <a:p>
            <a:r>
              <a:rPr lang="en-US" sz="4000" dirty="0"/>
              <a:t>Type Bound Procedure Polymorphism</a:t>
            </a:r>
          </a:p>
        </p:txBody>
      </p:sp>
      <p:sp>
        <p:nvSpPr>
          <p:cNvPr id="4" name="Rectangle 3">
            <a:extLst>
              <a:ext uri="{FF2B5EF4-FFF2-40B4-BE49-F238E27FC236}">
                <a16:creationId xmlns:a16="http://schemas.microsoft.com/office/drawing/2014/main" id="{1074DB50-84DE-4223-BE66-8949DE3B6DCF}"/>
              </a:ext>
            </a:extLst>
          </p:cNvPr>
          <p:cNvSpPr/>
          <p:nvPr/>
        </p:nvSpPr>
        <p:spPr>
          <a:xfrm>
            <a:off x="5177161" y="6419216"/>
            <a:ext cx="1837677" cy="275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10">
            <a:extLst>
              <a:ext uri="{FF2B5EF4-FFF2-40B4-BE49-F238E27FC236}">
                <a16:creationId xmlns:a16="http://schemas.microsoft.com/office/drawing/2014/main" id="{268DE242-2785-4C70-8E5F-A2E30B0C2295}"/>
              </a:ext>
            </a:extLst>
          </p:cNvPr>
          <p:cNvSpPr>
            <a:spLocks noGrp="1"/>
          </p:cNvSpPr>
          <p:nvPr>
            <p:ph type="ftr" sz="quarter" idx="11"/>
          </p:nvPr>
        </p:nvSpPr>
        <p:spPr/>
        <p:txBody>
          <a:bodyPr/>
          <a:lstStyle/>
          <a:p>
            <a:endParaRPr lang="en-US"/>
          </a:p>
          <a:p>
            <a:endParaRPr lang="en-US"/>
          </a:p>
        </p:txBody>
      </p:sp>
      <p:sp>
        <p:nvSpPr>
          <p:cNvPr id="7" name="TextBox 6">
            <a:extLst>
              <a:ext uri="{FF2B5EF4-FFF2-40B4-BE49-F238E27FC236}">
                <a16:creationId xmlns:a16="http://schemas.microsoft.com/office/drawing/2014/main" id="{8FB8D715-E6E9-4404-A49D-B6C90E1611B9}"/>
              </a:ext>
            </a:extLst>
          </p:cNvPr>
          <p:cNvSpPr txBox="1"/>
          <p:nvPr/>
        </p:nvSpPr>
        <p:spPr>
          <a:xfrm>
            <a:off x="348818" y="743968"/>
            <a:ext cx="10668370"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sym typeface="Wingdings" panose="05000000000000000000" pitchFamily="2" charset="2"/>
              </a:rPr>
              <a:t>Using the </a:t>
            </a:r>
            <a:r>
              <a:rPr lang="en-US" sz="1600" i="1" dirty="0">
                <a:sym typeface="Wingdings" panose="05000000000000000000" pitchFamily="2" charset="2"/>
              </a:rPr>
              <a:t>contains </a:t>
            </a:r>
            <a:r>
              <a:rPr lang="en-US" sz="1600" dirty="0">
                <a:sym typeface="Wingdings" panose="05000000000000000000" pitchFamily="2" charset="2"/>
              </a:rPr>
              <a:t>keyword, derived types can encapsulate procedures.</a:t>
            </a:r>
          </a:p>
          <a:p>
            <a:pPr marL="285750" indent="-285750">
              <a:buFont typeface="Arial" panose="020B0604020202020204" pitchFamily="34" charset="0"/>
              <a:buChar char="•"/>
            </a:pPr>
            <a:r>
              <a:rPr lang="en-US" sz="1600" dirty="0">
                <a:sym typeface="Wingdings" panose="05000000000000000000" pitchFamily="2" charset="2"/>
              </a:rPr>
              <a:t>These procedures may be module procedures or external procedures with an explicit interface</a:t>
            </a:r>
          </a:p>
          <a:p>
            <a:pPr marL="285750" indent="-285750">
              <a:buFont typeface="Arial" panose="020B0604020202020204" pitchFamily="34" charset="0"/>
              <a:buChar char="•"/>
            </a:pPr>
            <a:r>
              <a:rPr lang="en-US" sz="1600" dirty="0">
                <a:sym typeface="Wingdings" panose="05000000000000000000" pitchFamily="2" charset="2"/>
              </a:rPr>
              <a:t>To call that procedure  </a:t>
            </a:r>
            <a:r>
              <a:rPr lang="en-US" sz="1600" i="1" dirty="0" err="1">
                <a:sym typeface="Wingdings" panose="05000000000000000000" pitchFamily="2" charset="2"/>
              </a:rPr>
              <a:t>object%procedure</a:t>
            </a:r>
            <a:r>
              <a:rPr lang="en-US" sz="1600" i="1" dirty="0">
                <a:sym typeface="Wingdings" panose="05000000000000000000" pitchFamily="2" charset="2"/>
              </a:rPr>
              <a:t>(</a:t>
            </a:r>
            <a:r>
              <a:rPr lang="en-US" sz="1600" i="1" dirty="0" err="1">
                <a:sym typeface="Wingdings" panose="05000000000000000000" pitchFamily="2" charset="2"/>
              </a:rPr>
              <a:t>args</a:t>
            </a:r>
            <a:r>
              <a:rPr lang="en-US" sz="1600" i="1" dirty="0">
                <a:sym typeface="Wingdings" panose="05000000000000000000" pitchFamily="2" charset="2"/>
              </a:rPr>
              <a:t>)</a:t>
            </a:r>
          </a:p>
          <a:p>
            <a:pPr marL="285750" indent="-285750">
              <a:buFont typeface="Arial" panose="020B0604020202020204" pitchFamily="34" charset="0"/>
              <a:buChar char="•"/>
            </a:pPr>
            <a:r>
              <a:rPr lang="en-US" sz="1600" dirty="0">
                <a:sym typeface="Wingdings" panose="05000000000000000000" pitchFamily="2" charset="2"/>
              </a:rPr>
              <a:t>Need to include the module where the procedure is called with a </a:t>
            </a:r>
            <a:r>
              <a:rPr lang="en-US" sz="1600" i="1" dirty="0">
                <a:sym typeface="Wingdings" panose="05000000000000000000" pitchFamily="2" charset="2"/>
              </a:rPr>
              <a:t>use </a:t>
            </a:r>
            <a:r>
              <a:rPr lang="en-US" sz="1600" dirty="0">
                <a:sym typeface="Wingdings" panose="05000000000000000000" pitchFamily="2" charset="2"/>
              </a:rPr>
              <a:t>statement</a:t>
            </a:r>
          </a:p>
          <a:p>
            <a:pPr marL="285750" indent="-285750">
              <a:buFont typeface="Arial" panose="020B0604020202020204" pitchFamily="34" charset="0"/>
              <a:buChar char="•"/>
            </a:pPr>
            <a:r>
              <a:rPr lang="en-US" sz="1600" dirty="0">
                <a:sym typeface="Wingdings" panose="05000000000000000000" pitchFamily="2" charset="2"/>
              </a:rPr>
              <a:t>Derived types, such as aerospace and </a:t>
            </a:r>
            <a:r>
              <a:rPr lang="en-US" sz="1600" dirty="0" err="1">
                <a:sym typeface="Wingdings" panose="05000000000000000000" pitchFamily="2" charset="2"/>
              </a:rPr>
              <a:t>gnc</a:t>
            </a:r>
            <a:r>
              <a:rPr lang="en-US" sz="1600" dirty="0">
                <a:sym typeface="Wingdings" panose="05000000000000000000" pitchFamily="2" charset="2"/>
              </a:rPr>
              <a:t> below, also inherit procedures. Hence they have access to the initialize procedure contained in the engineer type. The procedure is called the same way as it is called in the parent object.</a:t>
            </a:r>
          </a:p>
        </p:txBody>
      </p:sp>
      <p:pic>
        <p:nvPicPr>
          <p:cNvPr id="3" name="Picture 2">
            <a:extLst>
              <a:ext uri="{FF2B5EF4-FFF2-40B4-BE49-F238E27FC236}">
                <a16:creationId xmlns:a16="http://schemas.microsoft.com/office/drawing/2014/main" id="{B6EEED61-FDF9-48D3-8A61-6D99B9862D8A}"/>
              </a:ext>
            </a:extLst>
          </p:cNvPr>
          <p:cNvPicPr>
            <a:picLocks noChangeAspect="1"/>
          </p:cNvPicPr>
          <p:nvPr/>
        </p:nvPicPr>
        <p:blipFill>
          <a:blip r:embed="rId2"/>
          <a:stretch>
            <a:fillRect/>
          </a:stretch>
        </p:blipFill>
        <p:spPr>
          <a:xfrm>
            <a:off x="2520517" y="2313628"/>
            <a:ext cx="7150964" cy="3857639"/>
          </a:xfrm>
          <a:prstGeom prst="rect">
            <a:avLst/>
          </a:prstGeom>
        </p:spPr>
      </p:pic>
    </p:spTree>
    <p:extLst>
      <p:ext uri="{BB962C8B-B14F-4D97-AF65-F5344CB8AC3E}">
        <p14:creationId xmlns:p14="http://schemas.microsoft.com/office/powerpoint/2010/main" val="1917407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5F95B-C03C-4DC3-8994-1479371F90AC}"/>
              </a:ext>
            </a:extLst>
          </p:cNvPr>
          <p:cNvSpPr>
            <a:spLocks noGrp="1"/>
          </p:cNvSpPr>
          <p:nvPr>
            <p:ph type="ctrTitle"/>
          </p:nvPr>
        </p:nvSpPr>
        <p:spPr>
          <a:xfrm>
            <a:off x="0" y="83677"/>
            <a:ext cx="6096000" cy="608783"/>
          </a:xfrm>
        </p:spPr>
        <p:txBody>
          <a:bodyPr/>
          <a:lstStyle/>
          <a:p>
            <a:r>
              <a:rPr lang="en-US" sz="4000" dirty="0"/>
              <a:t>Intrinsic Variables</a:t>
            </a:r>
          </a:p>
        </p:txBody>
      </p:sp>
      <p:sp>
        <p:nvSpPr>
          <p:cNvPr id="4" name="Rectangle 3">
            <a:extLst>
              <a:ext uri="{FF2B5EF4-FFF2-40B4-BE49-F238E27FC236}">
                <a16:creationId xmlns:a16="http://schemas.microsoft.com/office/drawing/2014/main" id="{1074DB50-84DE-4223-BE66-8949DE3B6DCF}"/>
              </a:ext>
            </a:extLst>
          </p:cNvPr>
          <p:cNvSpPr/>
          <p:nvPr/>
        </p:nvSpPr>
        <p:spPr>
          <a:xfrm>
            <a:off x="5177161" y="6419216"/>
            <a:ext cx="1837677" cy="275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AF7C1A7-06D6-4A82-B6CC-84A433C2C552}"/>
              </a:ext>
            </a:extLst>
          </p:cNvPr>
          <p:cNvSpPr txBox="1"/>
          <p:nvPr/>
        </p:nvSpPr>
        <p:spPr>
          <a:xfrm>
            <a:off x="7959994" y="388068"/>
            <a:ext cx="4098525" cy="5940088"/>
          </a:xfrm>
          <a:prstGeom prst="rect">
            <a:avLst/>
          </a:prstGeom>
          <a:noFill/>
        </p:spPr>
        <p:txBody>
          <a:bodyPr wrap="square" rtlCol="0">
            <a:spAutoFit/>
          </a:bodyPr>
          <a:lstStyle/>
          <a:p>
            <a:r>
              <a:rPr lang="en-US" sz="2000" b="1" dirty="0"/>
              <a:t>Intrinsic Variables:</a:t>
            </a:r>
          </a:p>
          <a:p>
            <a:pPr marL="285750" indent="-285750">
              <a:buFont typeface="Arial" panose="020B0604020202020204" pitchFamily="34" charset="0"/>
              <a:buChar char="•"/>
            </a:pPr>
            <a:r>
              <a:rPr lang="en-US" dirty="0"/>
              <a:t>Include integer, real, complex, logical, and character</a:t>
            </a:r>
          </a:p>
          <a:p>
            <a:pPr marL="285750" indent="-285750">
              <a:buFont typeface="Arial" panose="020B0604020202020204" pitchFamily="34" charset="0"/>
              <a:buChar char="•"/>
            </a:pPr>
            <a:r>
              <a:rPr lang="en-US" dirty="0"/>
              <a:t>Can be declared and initialized in the same line, this is known at a data statement</a:t>
            </a:r>
          </a:p>
          <a:p>
            <a:pPr marL="285750" indent="-285750">
              <a:buFont typeface="Arial" panose="020B0604020202020204" pitchFamily="34" charset="0"/>
              <a:buChar char="•"/>
            </a:pPr>
            <a:r>
              <a:rPr lang="en-US" dirty="0"/>
              <a:t>Note that the </a:t>
            </a:r>
            <a:r>
              <a:rPr lang="en-US" i="1" dirty="0"/>
              <a:t>:: </a:t>
            </a:r>
            <a:r>
              <a:rPr lang="en-US" dirty="0"/>
              <a:t>operator is used for declaration</a:t>
            </a:r>
          </a:p>
          <a:p>
            <a:pPr marL="285750" indent="-285750">
              <a:buFont typeface="Arial" panose="020B0604020202020204" pitchFamily="34" charset="0"/>
              <a:buChar char="•"/>
            </a:pPr>
            <a:r>
              <a:rPr lang="en-US" dirty="0"/>
              <a:t>General form: </a:t>
            </a:r>
            <a:r>
              <a:rPr lang="en-US" i="1" dirty="0"/>
              <a:t>type :: name</a:t>
            </a:r>
            <a:endParaRPr lang="en-US" dirty="0"/>
          </a:p>
          <a:p>
            <a:pPr marL="285750" indent="-285750">
              <a:buFont typeface="Arial" panose="020B0604020202020204" pitchFamily="34" charset="0"/>
              <a:buChar char="•"/>
            </a:pPr>
            <a:r>
              <a:rPr lang="en-US" dirty="0"/>
              <a:t>Use </a:t>
            </a:r>
            <a:r>
              <a:rPr lang="en-US" i="1" dirty="0"/>
              <a:t>(</a:t>
            </a:r>
            <a:r>
              <a:rPr lang="en-US" i="1" dirty="0" err="1"/>
              <a:t>len</a:t>
            </a:r>
            <a:r>
              <a:rPr lang="en-US" i="1" dirty="0"/>
              <a:t>=size) </a:t>
            </a:r>
            <a:r>
              <a:rPr lang="en-US" dirty="0"/>
              <a:t>to specify number of characters in a character variable. Do not need if it is a single character (char)</a:t>
            </a:r>
          </a:p>
          <a:p>
            <a:pPr marL="285750" indent="-285750">
              <a:buFont typeface="Arial" panose="020B0604020202020204" pitchFamily="34" charset="0"/>
              <a:buChar char="•"/>
            </a:pPr>
            <a:r>
              <a:rPr lang="en-US" dirty="0"/>
              <a:t>Once more, not case sensitive</a:t>
            </a:r>
          </a:p>
          <a:p>
            <a:pPr marL="285750" indent="-285750">
              <a:buFont typeface="Arial" panose="020B0604020202020204" pitchFamily="34" charset="0"/>
              <a:buChar char="•"/>
            </a:pPr>
            <a:r>
              <a:rPr lang="en-US" dirty="0"/>
              <a:t>Names (identifiers) cannot be longer than </a:t>
            </a:r>
            <a:r>
              <a:rPr lang="en-US" dirty="0">
                <a:highlight>
                  <a:srgbClr val="FFFF00"/>
                </a:highlight>
              </a:rPr>
              <a:t>31 characters</a:t>
            </a:r>
            <a:r>
              <a:rPr lang="en-US" dirty="0"/>
              <a:t>, are alphanumeric, can have underscores, and are case insensitive</a:t>
            </a:r>
          </a:p>
          <a:p>
            <a:r>
              <a:rPr lang="en-US" dirty="0">
                <a:highlight>
                  <a:srgbClr val="FFFF00"/>
                </a:highlight>
              </a:rPr>
              <a:t>Can be more but goes against LM programming standards. Also compiler dependent maybe?</a:t>
            </a:r>
          </a:p>
        </p:txBody>
      </p:sp>
      <p:sp>
        <p:nvSpPr>
          <p:cNvPr id="11" name="Footer Placeholder 10">
            <a:extLst>
              <a:ext uri="{FF2B5EF4-FFF2-40B4-BE49-F238E27FC236}">
                <a16:creationId xmlns:a16="http://schemas.microsoft.com/office/drawing/2014/main" id="{268DE242-2785-4C70-8E5F-A2E30B0C2295}"/>
              </a:ext>
            </a:extLst>
          </p:cNvPr>
          <p:cNvSpPr>
            <a:spLocks noGrp="1"/>
          </p:cNvSpPr>
          <p:nvPr>
            <p:ph type="ftr" sz="quarter" idx="11"/>
          </p:nvPr>
        </p:nvSpPr>
        <p:spPr/>
        <p:txBody>
          <a:bodyPr/>
          <a:lstStyle/>
          <a:p>
            <a:endParaRPr lang="en-US"/>
          </a:p>
          <a:p>
            <a:endParaRPr lang="en-US"/>
          </a:p>
        </p:txBody>
      </p:sp>
      <p:pic>
        <p:nvPicPr>
          <p:cNvPr id="5" name="Picture 4">
            <a:extLst>
              <a:ext uri="{FF2B5EF4-FFF2-40B4-BE49-F238E27FC236}">
                <a16:creationId xmlns:a16="http://schemas.microsoft.com/office/drawing/2014/main" id="{2B4E157E-F857-4BDE-8A4A-66179636B58A}"/>
              </a:ext>
            </a:extLst>
          </p:cNvPr>
          <p:cNvPicPr>
            <a:picLocks noChangeAspect="1"/>
          </p:cNvPicPr>
          <p:nvPr/>
        </p:nvPicPr>
        <p:blipFill>
          <a:blip r:embed="rId2"/>
          <a:stretch>
            <a:fillRect/>
          </a:stretch>
        </p:blipFill>
        <p:spPr>
          <a:xfrm>
            <a:off x="88869" y="623935"/>
            <a:ext cx="7871125" cy="5054260"/>
          </a:xfrm>
          <a:prstGeom prst="rect">
            <a:avLst/>
          </a:prstGeom>
        </p:spPr>
      </p:pic>
      <p:sp>
        <p:nvSpPr>
          <p:cNvPr id="6" name="TextBox 5">
            <a:extLst>
              <a:ext uri="{FF2B5EF4-FFF2-40B4-BE49-F238E27FC236}">
                <a16:creationId xmlns:a16="http://schemas.microsoft.com/office/drawing/2014/main" id="{4DE7CFCE-04A5-4A73-8653-669E15FA2D16}"/>
              </a:ext>
            </a:extLst>
          </p:cNvPr>
          <p:cNvSpPr txBox="1"/>
          <p:nvPr/>
        </p:nvSpPr>
        <p:spPr>
          <a:xfrm>
            <a:off x="34683" y="5752729"/>
            <a:ext cx="7604646" cy="369332"/>
          </a:xfrm>
          <a:prstGeom prst="rect">
            <a:avLst/>
          </a:prstGeom>
          <a:noFill/>
        </p:spPr>
        <p:txBody>
          <a:bodyPr wrap="none" rtlCol="0">
            <a:spAutoFit/>
          </a:bodyPr>
          <a:lstStyle/>
          <a:p>
            <a:r>
              <a:rPr lang="en-US" b="1" dirty="0"/>
              <a:t>ALL DECLARATIONS NEED TO BE MADE PRIOR TO INTIALIZING ANY VARIABLES</a:t>
            </a:r>
          </a:p>
        </p:txBody>
      </p:sp>
    </p:spTree>
    <p:extLst>
      <p:ext uri="{BB962C8B-B14F-4D97-AF65-F5344CB8AC3E}">
        <p14:creationId xmlns:p14="http://schemas.microsoft.com/office/powerpoint/2010/main" val="22396084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5F95B-C03C-4DC3-8994-1479371F90AC}"/>
              </a:ext>
            </a:extLst>
          </p:cNvPr>
          <p:cNvSpPr>
            <a:spLocks noGrp="1"/>
          </p:cNvSpPr>
          <p:nvPr>
            <p:ph type="ctrTitle"/>
          </p:nvPr>
        </p:nvSpPr>
        <p:spPr>
          <a:xfrm>
            <a:off x="-1" y="83677"/>
            <a:ext cx="9747683" cy="608783"/>
          </a:xfrm>
        </p:spPr>
        <p:txBody>
          <a:bodyPr/>
          <a:lstStyle/>
          <a:p>
            <a:r>
              <a:rPr lang="en-US" sz="4000" dirty="0"/>
              <a:t>Procedure Overriding</a:t>
            </a:r>
          </a:p>
        </p:txBody>
      </p:sp>
      <p:sp>
        <p:nvSpPr>
          <p:cNvPr id="4" name="Rectangle 3">
            <a:extLst>
              <a:ext uri="{FF2B5EF4-FFF2-40B4-BE49-F238E27FC236}">
                <a16:creationId xmlns:a16="http://schemas.microsoft.com/office/drawing/2014/main" id="{1074DB50-84DE-4223-BE66-8949DE3B6DCF}"/>
              </a:ext>
            </a:extLst>
          </p:cNvPr>
          <p:cNvSpPr/>
          <p:nvPr/>
        </p:nvSpPr>
        <p:spPr>
          <a:xfrm>
            <a:off x="5177161" y="6419216"/>
            <a:ext cx="1837677" cy="275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10">
            <a:extLst>
              <a:ext uri="{FF2B5EF4-FFF2-40B4-BE49-F238E27FC236}">
                <a16:creationId xmlns:a16="http://schemas.microsoft.com/office/drawing/2014/main" id="{268DE242-2785-4C70-8E5F-A2E30B0C2295}"/>
              </a:ext>
            </a:extLst>
          </p:cNvPr>
          <p:cNvSpPr>
            <a:spLocks noGrp="1"/>
          </p:cNvSpPr>
          <p:nvPr>
            <p:ph type="ftr" sz="quarter" idx="11"/>
          </p:nvPr>
        </p:nvSpPr>
        <p:spPr/>
        <p:txBody>
          <a:bodyPr/>
          <a:lstStyle/>
          <a:p>
            <a:endParaRPr lang="en-US"/>
          </a:p>
          <a:p>
            <a:endParaRPr lang="en-US"/>
          </a:p>
        </p:txBody>
      </p:sp>
      <p:sp>
        <p:nvSpPr>
          <p:cNvPr id="7" name="TextBox 6">
            <a:extLst>
              <a:ext uri="{FF2B5EF4-FFF2-40B4-BE49-F238E27FC236}">
                <a16:creationId xmlns:a16="http://schemas.microsoft.com/office/drawing/2014/main" id="{8FB8D715-E6E9-4404-A49D-B6C90E1611B9}"/>
              </a:ext>
            </a:extLst>
          </p:cNvPr>
          <p:cNvSpPr txBox="1"/>
          <p:nvPr/>
        </p:nvSpPr>
        <p:spPr>
          <a:xfrm>
            <a:off x="348818" y="743968"/>
            <a:ext cx="10668370"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sym typeface="Wingdings" panose="05000000000000000000" pitchFamily="2" charset="2"/>
              </a:rPr>
              <a:t>For derived objects, procedures contained in the parent object can be overridden</a:t>
            </a:r>
          </a:p>
          <a:p>
            <a:pPr marL="285750" indent="-285750">
              <a:buFont typeface="Arial" panose="020B0604020202020204" pitchFamily="34" charset="0"/>
              <a:buChar char="•"/>
            </a:pPr>
            <a:r>
              <a:rPr lang="en-US" sz="1600" dirty="0">
                <a:sym typeface="Wingdings" panose="05000000000000000000" pitchFamily="2" charset="2"/>
              </a:rPr>
              <a:t>This is done by having the procedure call be a pointer to another procedure</a:t>
            </a:r>
          </a:p>
          <a:p>
            <a:pPr marL="285750" indent="-285750">
              <a:buFont typeface="Arial" panose="020B0604020202020204" pitchFamily="34" charset="0"/>
              <a:buChar char="•"/>
            </a:pPr>
            <a:r>
              <a:rPr lang="en-US" sz="1600" dirty="0">
                <a:sym typeface="Wingdings" panose="05000000000000000000" pitchFamily="2" charset="2"/>
              </a:rPr>
              <a:t>Can also still call parent procedure via  </a:t>
            </a:r>
            <a:r>
              <a:rPr lang="en-US" sz="1600" dirty="0" err="1">
                <a:sym typeface="Wingdings" panose="05000000000000000000" pitchFamily="2" charset="2"/>
              </a:rPr>
              <a:t>gncObject%aeroObject:engineerObject%setLevel</a:t>
            </a:r>
            <a:r>
              <a:rPr lang="en-US" sz="1600" dirty="0">
                <a:sym typeface="Wingdings" panose="05000000000000000000" pitchFamily="2" charset="2"/>
              </a:rPr>
              <a:t>(</a:t>
            </a:r>
            <a:r>
              <a:rPr lang="en-US" sz="1600" dirty="0" err="1">
                <a:sym typeface="Wingdings" panose="05000000000000000000" pitchFamily="2" charset="2"/>
              </a:rPr>
              <a:t>Args</a:t>
            </a:r>
            <a:r>
              <a:rPr lang="en-US" sz="1600" dirty="0">
                <a:sym typeface="Wingdings" panose="05000000000000000000" pitchFamily="2" charset="2"/>
              </a:rPr>
              <a:t>…)</a:t>
            </a:r>
          </a:p>
        </p:txBody>
      </p:sp>
      <p:pic>
        <p:nvPicPr>
          <p:cNvPr id="5" name="Picture 4">
            <a:extLst>
              <a:ext uri="{FF2B5EF4-FFF2-40B4-BE49-F238E27FC236}">
                <a16:creationId xmlns:a16="http://schemas.microsoft.com/office/drawing/2014/main" id="{54AF45E8-BE54-41F9-A39F-953797EC972F}"/>
              </a:ext>
            </a:extLst>
          </p:cNvPr>
          <p:cNvPicPr>
            <a:picLocks noChangeAspect="1"/>
          </p:cNvPicPr>
          <p:nvPr/>
        </p:nvPicPr>
        <p:blipFill>
          <a:blip r:embed="rId2"/>
          <a:stretch>
            <a:fillRect/>
          </a:stretch>
        </p:blipFill>
        <p:spPr>
          <a:xfrm>
            <a:off x="1495147" y="1626473"/>
            <a:ext cx="9201703" cy="4539067"/>
          </a:xfrm>
          <a:prstGeom prst="rect">
            <a:avLst/>
          </a:prstGeom>
        </p:spPr>
      </p:pic>
    </p:spTree>
    <p:extLst>
      <p:ext uri="{BB962C8B-B14F-4D97-AF65-F5344CB8AC3E}">
        <p14:creationId xmlns:p14="http://schemas.microsoft.com/office/powerpoint/2010/main" val="15886255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5F95B-C03C-4DC3-8994-1479371F90AC}"/>
              </a:ext>
            </a:extLst>
          </p:cNvPr>
          <p:cNvSpPr>
            <a:spLocks noGrp="1"/>
          </p:cNvSpPr>
          <p:nvPr>
            <p:ph type="ctrTitle"/>
          </p:nvPr>
        </p:nvSpPr>
        <p:spPr>
          <a:xfrm>
            <a:off x="-1" y="83677"/>
            <a:ext cx="9747683" cy="608783"/>
          </a:xfrm>
        </p:spPr>
        <p:txBody>
          <a:bodyPr/>
          <a:lstStyle/>
          <a:p>
            <a:r>
              <a:rPr lang="en-US" sz="4000" dirty="0"/>
              <a:t>Visibility</a:t>
            </a:r>
          </a:p>
        </p:txBody>
      </p:sp>
      <p:sp>
        <p:nvSpPr>
          <p:cNvPr id="4" name="Rectangle 3">
            <a:extLst>
              <a:ext uri="{FF2B5EF4-FFF2-40B4-BE49-F238E27FC236}">
                <a16:creationId xmlns:a16="http://schemas.microsoft.com/office/drawing/2014/main" id="{1074DB50-84DE-4223-BE66-8949DE3B6DCF}"/>
              </a:ext>
            </a:extLst>
          </p:cNvPr>
          <p:cNvSpPr/>
          <p:nvPr/>
        </p:nvSpPr>
        <p:spPr>
          <a:xfrm>
            <a:off x="5177161" y="6419216"/>
            <a:ext cx="1837677" cy="275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10">
            <a:extLst>
              <a:ext uri="{FF2B5EF4-FFF2-40B4-BE49-F238E27FC236}">
                <a16:creationId xmlns:a16="http://schemas.microsoft.com/office/drawing/2014/main" id="{268DE242-2785-4C70-8E5F-A2E30B0C2295}"/>
              </a:ext>
            </a:extLst>
          </p:cNvPr>
          <p:cNvSpPr>
            <a:spLocks noGrp="1"/>
          </p:cNvSpPr>
          <p:nvPr>
            <p:ph type="ftr" sz="quarter" idx="11"/>
          </p:nvPr>
        </p:nvSpPr>
        <p:spPr/>
        <p:txBody>
          <a:bodyPr/>
          <a:lstStyle/>
          <a:p>
            <a:endParaRPr lang="en-US"/>
          </a:p>
          <a:p>
            <a:endParaRPr lang="en-US"/>
          </a:p>
        </p:txBody>
      </p:sp>
      <p:sp>
        <p:nvSpPr>
          <p:cNvPr id="7" name="TextBox 6">
            <a:extLst>
              <a:ext uri="{FF2B5EF4-FFF2-40B4-BE49-F238E27FC236}">
                <a16:creationId xmlns:a16="http://schemas.microsoft.com/office/drawing/2014/main" id="{8FB8D715-E6E9-4404-A49D-B6C90E1611B9}"/>
              </a:ext>
            </a:extLst>
          </p:cNvPr>
          <p:cNvSpPr txBox="1"/>
          <p:nvPr/>
        </p:nvSpPr>
        <p:spPr>
          <a:xfrm>
            <a:off x="348818" y="743968"/>
            <a:ext cx="10668370" cy="1077218"/>
          </a:xfrm>
          <a:prstGeom prst="rect">
            <a:avLst/>
          </a:prstGeom>
          <a:noFill/>
        </p:spPr>
        <p:txBody>
          <a:bodyPr wrap="square" rtlCol="0">
            <a:spAutoFit/>
          </a:bodyPr>
          <a:lstStyle/>
          <a:p>
            <a:pPr marL="285750" indent="-285750">
              <a:buFont typeface="Arial" panose="020B0604020202020204" pitchFamily="34" charset="0"/>
              <a:buChar char="•"/>
            </a:pPr>
            <a:r>
              <a:rPr lang="en-US" sz="1600" i="1" dirty="0">
                <a:sym typeface="Wingdings" panose="05000000000000000000" pitchFamily="2" charset="2"/>
              </a:rPr>
              <a:t>Public</a:t>
            </a:r>
            <a:r>
              <a:rPr lang="en-US" sz="1600" dirty="0">
                <a:sym typeface="Wingdings" panose="05000000000000000000" pitchFamily="2" charset="2"/>
              </a:rPr>
              <a:t> and </a:t>
            </a:r>
            <a:r>
              <a:rPr lang="en-US" sz="1600" i="1" dirty="0">
                <a:sym typeface="Wingdings" panose="05000000000000000000" pitchFamily="2" charset="2"/>
              </a:rPr>
              <a:t>Private </a:t>
            </a:r>
            <a:r>
              <a:rPr lang="en-US" sz="1600" dirty="0">
                <a:sym typeface="Wingdings" panose="05000000000000000000" pitchFamily="2" charset="2"/>
              </a:rPr>
              <a:t>keywords determine visibility of objects and procedures</a:t>
            </a:r>
          </a:p>
          <a:p>
            <a:pPr marL="285750" indent="-285750">
              <a:buFont typeface="Arial" panose="020B0604020202020204" pitchFamily="34" charset="0"/>
              <a:buChar char="•"/>
            </a:pPr>
            <a:r>
              <a:rPr lang="en-US" sz="1600" dirty="0">
                <a:sym typeface="Wingdings" panose="05000000000000000000" pitchFamily="2" charset="2"/>
              </a:rPr>
              <a:t>Private is only visible to the host module</a:t>
            </a:r>
          </a:p>
          <a:p>
            <a:pPr marL="285750" indent="-285750">
              <a:buFont typeface="Arial" panose="020B0604020202020204" pitchFamily="34" charset="0"/>
              <a:buChar char="•"/>
            </a:pPr>
            <a:r>
              <a:rPr lang="en-US" sz="1600" dirty="0">
                <a:sym typeface="Wingdings" panose="05000000000000000000" pitchFamily="2" charset="2"/>
              </a:rPr>
              <a:t>Using private visibility allows for information hiding.</a:t>
            </a:r>
          </a:p>
          <a:p>
            <a:pPr marL="285750" indent="-285750">
              <a:buFont typeface="Arial" panose="020B0604020202020204" pitchFamily="34" charset="0"/>
              <a:buChar char="•"/>
            </a:pPr>
            <a:r>
              <a:rPr lang="en-US" sz="1600" dirty="0">
                <a:sym typeface="Wingdings" panose="05000000000000000000" pitchFamily="2" charset="2"/>
              </a:rPr>
              <a:t>Often this is used to make data fields private and a public constructor is used to initialize those fields</a:t>
            </a:r>
          </a:p>
        </p:txBody>
      </p:sp>
      <p:pic>
        <p:nvPicPr>
          <p:cNvPr id="3" name="Picture 2">
            <a:extLst>
              <a:ext uri="{FF2B5EF4-FFF2-40B4-BE49-F238E27FC236}">
                <a16:creationId xmlns:a16="http://schemas.microsoft.com/office/drawing/2014/main" id="{11509258-12FD-45E3-A172-9ADF2EDE3C83}"/>
              </a:ext>
            </a:extLst>
          </p:cNvPr>
          <p:cNvPicPr>
            <a:picLocks noChangeAspect="1"/>
          </p:cNvPicPr>
          <p:nvPr/>
        </p:nvPicPr>
        <p:blipFill>
          <a:blip r:embed="rId2"/>
          <a:stretch>
            <a:fillRect/>
          </a:stretch>
        </p:blipFill>
        <p:spPr>
          <a:xfrm>
            <a:off x="652462" y="2638425"/>
            <a:ext cx="10887075" cy="1581150"/>
          </a:xfrm>
          <a:prstGeom prst="rect">
            <a:avLst/>
          </a:prstGeom>
        </p:spPr>
      </p:pic>
    </p:spTree>
    <p:extLst>
      <p:ext uri="{BB962C8B-B14F-4D97-AF65-F5344CB8AC3E}">
        <p14:creationId xmlns:p14="http://schemas.microsoft.com/office/powerpoint/2010/main" val="26036791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5F95B-C03C-4DC3-8994-1479371F90AC}"/>
              </a:ext>
            </a:extLst>
          </p:cNvPr>
          <p:cNvSpPr>
            <a:spLocks noGrp="1"/>
          </p:cNvSpPr>
          <p:nvPr>
            <p:ph type="ctrTitle"/>
          </p:nvPr>
        </p:nvSpPr>
        <p:spPr>
          <a:xfrm>
            <a:off x="0" y="83677"/>
            <a:ext cx="8717872" cy="608783"/>
          </a:xfrm>
        </p:spPr>
        <p:txBody>
          <a:bodyPr/>
          <a:lstStyle/>
          <a:p>
            <a:r>
              <a:rPr lang="en-US" sz="4000" dirty="0"/>
              <a:t>Notable differences relative to C++</a:t>
            </a:r>
          </a:p>
        </p:txBody>
      </p:sp>
      <p:sp>
        <p:nvSpPr>
          <p:cNvPr id="4" name="Rectangle 3">
            <a:extLst>
              <a:ext uri="{FF2B5EF4-FFF2-40B4-BE49-F238E27FC236}">
                <a16:creationId xmlns:a16="http://schemas.microsoft.com/office/drawing/2014/main" id="{1074DB50-84DE-4223-BE66-8949DE3B6DCF}"/>
              </a:ext>
            </a:extLst>
          </p:cNvPr>
          <p:cNvSpPr/>
          <p:nvPr/>
        </p:nvSpPr>
        <p:spPr>
          <a:xfrm>
            <a:off x="5177161" y="6419216"/>
            <a:ext cx="1837677" cy="275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10">
            <a:extLst>
              <a:ext uri="{FF2B5EF4-FFF2-40B4-BE49-F238E27FC236}">
                <a16:creationId xmlns:a16="http://schemas.microsoft.com/office/drawing/2014/main" id="{268DE242-2785-4C70-8E5F-A2E30B0C2295}"/>
              </a:ext>
            </a:extLst>
          </p:cNvPr>
          <p:cNvSpPr>
            <a:spLocks noGrp="1"/>
          </p:cNvSpPr>
          <p:nvPr>
            <p:ph type="ftr" sz="quarter" idx="11"/>
          </p:nvPr>
        </p:nvSpPr>
        <p:spPr/>
        <p:txBody>
          <a:bodyPr/>
          <a:lstStyle/>
          <a:p>
            <a:endParaRPr lang="en-US"/>
          </a:p>
          <a:p>
            <a:endParaRPr lang="en-US"/>
          </a:p>
        </p:txBody>
      </p:sp>
      <p:sp>
        <p:nvSpPr>
          <p:cNvPr id="7" name="TextBox 6">
            <a:extLst>
              <a:ext uri="{FF2B5EF4-FFF2-40B4-BE49-F238E27FC236}">
                <a16:creationId xmlns:a16="http://schemas.microsoft.com/office/drawing/2014/main" id="{8FB8D715-E6E9-4404-A49D-B6C90E1611B9}"/>
              </a:ext>
            </a:extLst>
          </p:cNvPr>
          <p:cNvSpPr txBox="1"/>
          <p:nvPr/>
        </p:nvSpPr>
        <p:spPr>
          <a:xfrm>
            <a:off x="742023" y="1511490"/>
            <a:ext cx="11098567" cy="4739759"/>
          </a:xfrm>
          <a:prstGeom prst="rect">
            <a:avLst/>
          </a:prstGeom>
          <a:noFill/>
        </p:spPr>
        <p:txBody>
          <a:bodyPr wrap="square" rtlCol="0">
            <a:spAutoFit/>
          </a:bodyPr>
          <a:lstStyle/>
          <a:p>
            <a:pPr marL="285750" indent="-285750">
              <a:buFont typeface="Arial" panose="020B0604020202020204" pitchFamily="34" charset="0"/>
              <a:buChar char="•"/>
            </a:pPr>
            <a:r>
              <a:rPr lang="en-US" dirty="0">
                <a:sym typeface="Wingdings" panose="05000000000000000000" pitchFamily="2" charset="2"/>
              </a:rPr>
              <a:t>Implicit typing by default, need to turn off (slide 2)</a:t>
            </a:r>
          </a:p>
          <a:p>
            <a:pPr marL="285750" indent="-285750">
              <a:buFont typeface="Arial" panose="020B0604020202020204" pitchFamily="34" charset="0"/>
              <a:buChar char="•"/>
            </a:pPr>
            <a:r>
              <a:rPr lang="en-US" dirty="0">
                <a:sym typeface="Wingdings" panose="05000000000000000000" pitchFamily="2" charset="2"/>
              </a:rPr>
              <a:t>Need to declare ALL variables before assignment/initializing new variables. Can’t declare a new variable after any assignment statements. (slide 4)</a:t>
            </a:r>
          </a:p>
          <a:p>
            <a:pPr marL="285750" indent="-285750">
              <a:buFont typeface="Arial" panose="020B0604020202020204" pitchFamily="34" charset="0"/>
              <a:buChar char="•"/>
            </a:pPr>
            <a:r>
              <a:rPr lang="en-US" dirty="0">
                <a:sym typeface="Wingdings" panose="05000000000000000000" pitchFamily="2" charset="2"/>
              </a:rPr>
              <a:t>Can use arithmetic operators on entire arrays to get element by element results (slide 7)</a:t>
            </a:r>
          </a:p>
          <a:p>
            <a:pPr marL="285750" indent="-285750">
              <a:buFont typeface="Arial" panose="020B0604020202020204" pitchFamily="34" charset="0"/>
              <a:buChar char="•"/>
            </a:pPr>
            <a:r>
              <a:rPr lang="en-US" dirty="0">
                <a:sym typeface="Wingdings" panose="05000000000000000000" pitchFamily="2" charset="2"/>
              </a:rPr>
              <a:t>Subroutines will change the arguments in the main program, without having to use a reference like in C++ (slide 19)</a:t>
            </a:r>
          </a:p>
          <a:p>
            <a:pPr marL="285750" indent="-285750">
              <a:buFont typeface="Arial" panose="020B0604020202020204" pitchFamily="34" charset="0"/>
              <a:buChar char="•"/>
            </a:pPr>
            <a:r>
              <a:rPr lang="en-US" dirty="0">
                <a:sym typeface="Wingdings" panose="05000000000000000000" pitchFamily="2" charset="2"/>
              </a:rPr>
              <a:t>Pointers are more like aliases. No address-of operator or dereferencing operator. Printing the value of a pointer will give the value of the target. An assignment statement on a pointer (pointer = value) will change the value of the target. Target variables need to be declared as such. Pointers in Fortran as far as I can tell are also used to enable dynamic allocation of variables of varying type (I could be wrong about this though). (slide 28-29)</a:t>
            </a:r>
          </a:p>
          <a:p>
            <a:pPr marL="285750" indent="-285750">
              <a:buFont typeface="Arial" panose="020B0604020202020204" pitchFamily="34" charset="0"/>
              <a:buChar char="•"/>
            </a:pPr>
            <a:endParaRPr lang="en-US" dirty="0">
              <a:sym typeface="Wingdings" panose="05000000000000000000" pitchFamily="2" charset="2"/>
            </a:endParaRPr>
          </a:p>
          <a:p>
            <a:pPr marL="285750" indent="-285750">
              <a:buFont typeface="Arial" panose="020B0604020202020204" pitchFamily="34" charset="0"/>
              <a:buChar char="•"/>
            </a:pPr>
            <a:r>
              <a:rPr lang="en-US" dirty="0">
                <a:sym typeface="Wingdings" panose="05000000000000000000" pitchFamily="2" charset="2"/>
              </a:rPr>
              <a:t>Not object oriented until Fortran 2003. Although modules in Fortran 90/95 can add some object oriented concepts like data encapsulation. No inheritance though.</a:t>
            </a:r>
          </a:p>
          <a:p>
            <a:endParaRPr lang="en-US" dirty="0">
              <a:sym typeface="Wingdings" panose="05000000000000000000" pitchFamily="2" charset="2"/>
            </a:endParaRPr>
          </a:p>
          <a:p>
            <a:pPr marL="285750" indent="-285750">
              <a:buFont typeface="Arial" panose="020B0604020202020204" pitchFamily="34" charset="0"/>
              <a:buChar char="•"/>
            </a:pPr>
            <a:endParaRPr lang="en-US" dirty="0">
              <a:sym typeface="Wingdings" panose="05000000000000000000" pitchFamily="2" charset="2"/>
            </a:endParaRPr>
          </a:p>
          <a:p>
            <a:pPr marL="285750" indent="-285750">
              <a:buFont typeface="Arial" panose="020B0604020202020204" pitchFamily="34" charset="0"/>
              <a:buChar char="•"/>
            </a:pPr>
            <a:endParaRPr lang="en-US" sz="1600" dirty="0">
              <a:sym typeface="Wingdings" panose="05000000000000000000" pitchFamily="2" charset="2"/>
            </a:endParaRPr>
          </a:p>
          <a:p>
            <a:pPr lvl="2"/>
            <a:endParaRPr lang="en-US" sz="1600" dirty="0">
              <a:sym typeface="Wingdings" panose="05000000000000000000" pitchFamily="2" charset="2"/>
            </a:endParaRPr>
          </a:p>
        </p:txBody>
      </p:sp>
    </p:spTree>
    <p:extLst>
      <p:ext uri="{BB962C8B-B14F-4D97-AF65-F5344CB8AC3E}">
        <p14:creationId xmlns:p14="http://schemas.microsoft.com/office/powerpoint/2010/main" val="8866537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5F95B-C03C-4DC3-8994-1479371F90AC}"/>
              </a:ext>
            </a:extLst>
          </p:cNvPr>
          <p:cNvSpPr>
            <a:spLocks noGrp="1"/>
          </p:cNvSpPr>
          <p:nvPr>
            <p:ph type="ctrTitle"/>
          </p:nvPr>
        </p:nvSpPr>
        <p:spPr>
          <a:xfrm>
            <a:off x="0" y="83677"/>
            <a:ext cx="8717872" cy="608783"/>
          </a:xfrm>
        </p:spPr>
        <p:txBody>
          <a:bodyPr/>
          <a:lstStyle/>
          <a:p>
            <a:r>
              <a:rPr lang="en-US" sz="4000" dirty="0"/>
              <a:t>Helpful </a:t>
            </a:r>
            <a:r>
              <a:rPr lang="en-US" sz="4000" dirty="0" err="1"/>
              <a:t>gdb</a:t>
            </a:r>
            <a:r>
              <a:rPr lang="en-US" sz="4000" dirty="0"/>
              <a:t> commands for debugging</a:t>
            </a:r>
          </a:p>
        </p:txBody>
      </p:sp>
      <p:sp>
        <p:nvSpPr>
          <p:cNvPr id="4" name="Rectangle 3">
            <a:extLst>
              <a:ext uri="{FF2B5EF4-FFF2-40B4-BE49-F238E27FC236}">
                <a16:creationId xmlns:a16="http://schemas.microsoft.com/office/drawing/2014/main" id="{1074DB50-84DE-4223-BE66-8949DE3B6DCF}"/>
              </a:ext>
            </a:extLst>
          </p:cNvPr>
          <p:cNvSpPr/>
          <p:nvPr/>
        </p:nvSpPr>
        <p:spPr>
          <a:xfrm>
            <a:off x="5177161" y="6419216"/>
            <a:ext cx="1837677" cy="275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10">
            <a:extLst>
              <a:ext uri="{FF2B5EF4-FFF2-40B4-BE49-F238E27FC236}">
                <a16:creationId xmlns:a16="http://schemas.microsoft.com/office/drawing/2014/main" id="{268DE242-2785-4C70-8E5F-A2E30B0C2295}"/>
              </a:ext>
            </a:extLst>
          </p:cNvPr>
          <p:cNvSpPr>
            <a:spLocks noGrp="1"/>
          </p:cNvSpPr>
          <p:nvPr>
            <p:ph type="ftr" sz="quarter" idx="11"/>
          </p:nvPr>
        </p:nvSpPr>
        <p:spPr/>
        <p:txBody>
          <a:bodyPr/>
          <a:lstStyle/>
          <a:p>
            <a:endParaRPr lang="en-US"/>
          </a:p>
          <a:p>
            <a:endParaRPr lang="en-US"/>
          </a:p>
        </p:txBody>
      </p:sp>
      <p:sp>
        <p:nvSpPr>
          <p:cNvPr id="7" name="TextBox 6">
            <a:extLst>
              <a:ext uri="{FF2B5EF4-FFF2-40B4-BE49-F238E27FC236}">
                <a16:creationId xmlns:a16="http://schemas.microsoft.com/office/drawing/2014/main" id="{8FB8D715-E6E9-4404-A49D-B6C90E1611B9}"/>
              </a:ext>
            </a:extLst>
          </p:cNvPr>
          <p:cNvSpPr txBox="1"/>
          <p:nvPr/>
        </p:nvSpPr>
        <p:spPr>
          <a:xfrm>
            <a:off x="768656" y="1493735"/>
            <a:ext cx="11098567" cy="2246769"/>
          </a:xfrm>
          <a:prstGeom prst="rect">
            <a:avLst/>
          </a:prstGeom>
          <a:noFill/>
        </p:spPr>
        <p:txBody>
          <a:bodyPr wrap="square" rtlCol="0">
            <a:spAutoFit/>
          </a:bodyPr>
          <a:lstStyle/>
          <a:p>
            <a:pPr marL="285750" indent="-285750">
              <a:buFont typeface="Arial" panose="020B0604020202020204" pitchFamily="34" charset="0"/>
              <a:buChar char="•"/>
            </a:pPr>
            <a:r>
              <a:rPr lang="en-US" dirty="0">
                <a:sym typeface="Wingdings" panose="05000000000000000000" pitchFamily="2" charset="2"/>
              </a:rPr>
              <a:t>break – set a break point</a:t>
            </a:r>
          </a:p>
          <a:p>
            <a:pPr marL="285750" indent="-285750">
              <a:buFont typeface="Arial" panose="020B0604020202020204" pitchFamily="34" charset="0"/>
              <a:buChar char="•"/>
            </a:pPr>
            <a:r>
              <a:rPr lang="en-US" dirty="0">
                <a:sym typeface="Wingdings" panose="05000000000000000000" pitchFamily="2" charset="2"/>
              </a:rPr>
              <a:t>run – begin execution of program</a:t>
            </a:r>
          </a:p>
          <a:p>
            <a:pPr marL="285750" indent="-285750">
              <a:buFont typeface="Arial" panose="020B0604020202020204" pitchFamily="34" charset="0"/>
              <a:buChar char="•"/>
            </a:pPr>
            <a:r>
              <a:rPr lang="en-US" dirty="0" err="1">
                <a:sym typeface="Wingdings" panose="05000000000000000000" pitchFamily="2" charset="2"/>
              </a:rPr>
              <a:t>cont</a:t>
            </a:r>
            <a:r>
              <a:rPr lang="en-US" dirty="0">
                <a:sym typeface="Wingdings" panose="05000000000000000000" pitchFamily="2" charset="2"/>
              </a:rPr>
              <a:t> – continue execution</a:t>
            </a:r>
          </a:p>
          <a:p>
            <a:pPr marL="285750" indent="-285750">
              <a:buFont typeface="Arial" panose="020B0604020202020204" pitchFamily="34" charset="0"/>
              <a:buChar char="•"/>
            </a:pPr>
            <a:r>
              <a:rPr lang="en-US" dirty="0">
                <a:sym typeface="Wingdings" panose="05000000000000000000" pitchFamily="2" charset="2"/>
              </a:rPr>
              <a:t>next – execute the next line only, without stepping into any function/subroutine</a:t>
            </a:r>
          </a:p>
          <a:p>
            <a:pPr marL="285750" indent="-285750">
              <a:buFont typeface="Arial" panose="020B0604020202020204" pitchFamily="34" charset="0"/>
              <a:buChar char="•"/>
            </a:pPr>
            <a:r>
              <a:rPr lang="en-US" dirty="0">
                <a:sym typeface="Wingdings" panose="05000000000000000000" pitchFamily="2" charset="2"/>
              </a:rPr>
              <a:t>step – execute next line and step into any function/subroutine</a:t>
            </a:r>
          </a:p>
          <a:p>
            <a:endParaRPr lang="en-US" dirty="0">
              <a:sym typeface="Wingdings" panose="05000000000000000000" pitchFamily="2" charset="2"/>
            </a:endParaRPr>
          </a:p>
          <a:p>
            <a:pPr marL="285750" indent="-285750">
              <a:buFont typeface="Arial" panose="020B0604020202020204" pitchFamily="34" charset="0"/>
              <a:buChar char="•"/>
            </a:pPr>
            <a:endParaRPr lang="en-US" sz="1600" dirty="0">
              <a:sym typeface="Wingdings" panose="05000000000000000000" pitchFamily="2" charset="2"/>
            </a:endParaRPr>
          </a:p>
          <a:p>
            <a:pPr lvl="2"/>
            <a:endParaRPr lang="en-US" sz="1600" dirty="0">
              <a:sym typeface="Wingdings" panose="05000000000000000000" pitchFamily="2" charset="2"/>
            </a:endParaRPr>
          </a:p>
        </p:txBody>
      </p:sp>
    </p:spTree>
    <p:extLst>
      <p:ext uri="{BB962C8B-B14F-4D97-AF65-F5344CB8AC3E}">
        <p14:creationId xmlns:p14="http://schemas.microsoft.com/office/powerpoint/2010/main" val="3864056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074DB50-84DE-4223-BE66-8949DE3B6DCF}"/>
              </a:ext>
            </a:extLst>
          </p:cNvPr>
          <p:cNvSpPr/>
          <p:nvPr/>
        </p:nvSpPr>
        <p:spPr>
          <a:xfrm>
            <a:off x="5177161" y="6419216"/>
            <a:ext cx="1837677" cy="275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10">
            <a:extLst>
              <a:ext uri="{FF2B5EF4-FFF2-40B4-BE49-F238E27FC236}">
                <a16:creationId xmlns:a16="http://schemas.microsoft.com/office/drawing/2014/main" id="{268DE242-2785-4C70-8E5F-A2E30B0C2295}"/>
              </a:ext>
            </a:extLst>
          </p:cNvPr>
          <p:cNvSpPr>
            <a:spLocks noGrp="1"/>
          </p:cNvSpPr>
          <p:nvPr>
            <p:ph type="ftr" sz="quarter" idx="11"/>
          </p:nvPr>
        </p:nvSpPr>
        <p:spPr/>
        <p:txBody>
          <a:bodyPr/>
          <a:lstStyle/>
          <a:p>
            <a:endParaRPr lang="en-US"/>
          </a:p>
          <a:p>
            <a:endParaRPr lang="en-US"/>
          </a:p>
        </p:txBody>
      </p:sp>
      <p:sp>
        <p:nvSpPr>
          <p:cNvPr id="6" name="TextBox 5">
            <a:extLst>
              <a:ext uri="{FF2B5EF4-FFF2-40B4-BE49-F238E27FC236}">
                <a16:creationId xmlns:a16="http://schemas.microsoft.com/office/drawing/2014/main" id="{4DE7CFCE-04A5-4A73-8653-669E15FA2D16}"/>
              </a:ext>
            </a:extLst>
          </p:cNvPr>
          <p:cNvSpPr txBox="1"/>
          <p:nvPr/>
        </p:nvSpPr>
        <p:spPr>
          <a:xfrm>
            <a:off x="133165" y="163575"/>
            <a:ext cx="10070064" cy="461665"/>
          </a:xfrm>
          <a:prstGeom prst="rect">
            <a:avLst/>
          </a:prstGeom>
          <a:noFill/>
        </p:spPr>
        <p:txBody>
          <a:bodyPr wrap="none" rtlCol="0">
            <a:spAutoFit/>
          </a:bodyPr>
          <a:lstStyle/>
          <a:p>
            <a:r>
              <a:rPr lang="en-US" sz="2400" b="1" dirty="0"/>
              <a:t>ALL DECLARATIONS NEED TO BE MADE PRIOR TO INTIALIZING ANY VARIABLES</a:t>
            </a:r>
          </a:p>
        </p:txBody>
      </p:sp>
      <p:pic>
        <p:nvPicPr>
          <p:cNvPr id="8" name="Picture 7">
            <a:extLst>
              <a:ext uri="{FF2B5EF4-FFF2-40B4-BE49-F238E27FC236}">
                <a16:creationId xmlns:a16="http://schemas.microsoft.com/office/drawing/2014/main" id="{3D549431-AC31-4791-AE73-652EC4D8FF17}"/>
              </a:ext>
            </a:extLst>
          </p:cNvPr>
          <p:cNvPicPr>
            <a:picLocks noChangeAspect="1"/>
          </p:cNvPicPr>
          <p:nvPr/>
        </p:nvPicPr>
        <p:blipFill>
          <a:blip r:embed="rId2"/>
          <a:stretch>
            <a:fillRect/>
          </a:stretch>
        </p:blipFill>
        <p:spPr>
          <a:xfrm>
            <a:off x="408374" y="625240"/>
            <a:ext cx="8057896" cy="5269533"/>
          </a:xfrm>
          <a:prstGeom prst="rect">
            <a:avLst/>
          </a:prstGeom>
        </p:spPr>
      </p:pic>
      <p:sp>
        <p:nvSpPr>
          <p:cNvPr id="9" name="TextBox 8">
            <a:extLst>
              <a:ext uri="{FF2B5EF4-FFF2-40B4-BE49-F238E27FC236}">
                <a16:creationId xmlns:a16="http://schemas.microsoft.com/office/drawing/2014/main" id="{ECC5EA26-F6B1-41E7-8331-CC1399BABD6B}"/>
              </a:ext>
            </a:extLst>
          </p:cNvPr>
          <p:cNvSpPr txBox="1"/>
          <p:nvPr/>
        </p:nvSpPr>
        <p:spPr>
          <a:xfrm>
            <a:off x="8658351" y="2099973"/>
            <a:ext cx="3348921" cy="923330"/>
          </a:xfrm>
          <a:prstGeom prst="rect">
            <a:avLst/>
          </a:prstGeom>
          <a:noFill/>
        </p:spPr>
        <p:txBody>
          <a:bodyPr wrap="square" rtlCol="0">
            <a:spAutoFit/>
          </a:bodyPr>
          <a:lstStyle/>
          <a:p>
            <a:r>
              <a:rPr lang="en-US" b="1" dirty="0"/>
              <a:t>Cannot declare any new variables after a variable has been initialized</a:t>
            </a:r>
          </a:p>
        </p:txBody>
      </p:sp>
      <p:cxnSp>
        <p:nvCxnSpPr>
          <p:cNvPr id="13" name="Straight Arrow Connector 12">
            <a:extLst>
              <a:ext uri="{FF2B5EF4-FFF2-40B4-BE49-F238E27FC236}">
                <a16:creationId xmlns:a16="http://schemas.microsoft.com/office/drawing/2014/main" id="{1FA81862-026B-461B-AB66-93D90AD9AD87}"/>
              </a:ext>
            </a:extLst>
          </p:cNvPr>
          <p:cNvCxnSpPr>
            <a:cxnSpLocks/>
            <a:stCxn id="9" idx="1"/>
          </p:cNvCxnSpPr>
          <p:nvPr/>
        </p:nvCxnSpPr>
        <p:spPr>
          <a:xfrm flipH="1">
            <a:off x="2817093" y="2561638"/>
            <a:ext cx="5841258" cy="384762"/>
          </a:xfrm>
          <a:prstGeom prst="straightConnector1">
            <a:avLst/>
          </a:prstGeom>
          <a:ln w="38100">
            <a:solidFill>
              <a:srgbClr val="C00000">
                <a:alpha val="38824"/>
              </a:srgbClr>
            </a:solidFill>
            <a:tailEnd type="triangle"/>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52D2A193-2ECE-479E-BD18-D65690BE72F4}"/>
              </a:ext>
            </a:extLst>
          </p:cNvPr>
          <p:cNvCxnSpPr>
            <a:cxnSpLocks/>
            <a:stCxn id="9" idx="1"/>
          </p:cNvCxnSpPr>
          <p:nvPr/>
        </p:nvCxnSpPr>
        <p:spPr>
          <a:xfrm flipH="1">
            <a:off x="2429165" y="2561638"/>
            <a:ext cx="6229186" cy="2"/>
          </a:xfrm>
          <a:prstGeom prst="straightConnector1">
            <a:avLst/>
          </a:prstGeom>
          <a:ln w="38100">
            <a:solidFill>
              <a:srgbClr val="C00000">
                <a:alpha val="38824"/>
              </a:srgbClr>
            </a:solidFill>
            <a:tailEnd type="triangle"/>
          </a:ln>
        </p:spPr>
        <p:style>
          <a:lnRef idx="1">
            <a:schemeClr val="accent6"/>
          </a:lnRef>
          <a:fillRef idx="0">
            <a:schemeClr val="accent6"/>
          </a:fillRef>
          <a:effectRef idx="0">
            <a:schemeClr val="accent6"/>
          </a:effectRef>
          <a:fontRef idx="minor">
            <a:schemeClr val="tx1"/>
          </a:fontRef>
        </p:style>
      </p:cxnSp>
      <p:sp>
        <p:nvSpPr>
          <p:cNvPr id="19" name="TextBox 18">
            <a:extLst>
              <a:ext uri="{FF2B5EF4-FFF2-40B4-BE49-F238E27FC236}">
                <a16:creationId xmlns:a16="http://schemas.microsoft.com/office/drawing/2014/main" id="{606CFDD1-6105-4DCC-BB89-F3317527DE3D}"/>
              </a:ext>
            </a:extLst>
          </p:cNvPr>
          <p:cNvSpPr txBox="1"/>
          <p:nvPr/>
        </p:nvSpPr>
        <p:spPr>
          <a:xfrm>
            <a:off x="8466270" y="3610118"/>
            <a:ext cx="3348921" cy="1754326"/>
          </a:xfrm>
          <a:prstGeom prst="rect">
            <a:avLst/>
          </a:prstGeom>
          <a:noFill/>
        </p:spPr>
        <p:txBody>
          <a:bodyPr wrap="square" rtlCol="0">
            <a:spAutoFit/>
          </a:bodyPr>
          <a:lstStyle/>
          <a:p>
            <a:r>
              <a:rPr lang="en-US" b="1" dirty="0"/>
              <a:t>NOTE: this does not apply for a data statement. </a:t>
            </a:r>
            <a:r>
              <a:rPr lang="en-US" b="1" dirty="0" err="1"/>
              <a:t>ie</a:t>
            </a:r>
            <a:r>
              <a:rPr lang="en-US" b="1" dirty="0"/>
              <a:t>, you can have a statement like –</a:t>
            </a:r>
          </a:p>
          <a:p>
            <a:r>
              <a:rPr lang="en-US" b="1" dirty="0"/>
              <a:t> integer :: int1 = 10</a:t>
            </a:r>
          </a:p>
          <a:p>
            <a:r>
              <a:rPr lang="en-US" b="1" dirty="0"/>
              <a:t>-  and still declare new variables below that line</a:t>
            </a:r>
          </a:p>
        </p:txBody>
      </p:sp>
    </p:spTree>
    <p:extLst>
      <p:ext uri="{BB962C8B-B14F-4D97-AF65-F5344CB8AC3E}">
        <p14:creationId xmlns:p14="http://schemas.microsoft.com/office/powerpoint/2010/main" val="1347020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5F95B-C03C-4DC3-8994-1479371F90AC}"/>
              </a:ext>
            </a:extLst>
          </p:cNvPr>
          <p:cNvSpPr>
            <a:spLocks noGrp="1"/>
          </p:cNvSpPr>
          <p:nvPr>
            <p:ph type="ctrTitle"/>
          </p:nvPr>
        </p:nvSpPr>
        <p:spPr>
          <a:xfrm>
            <a:off x="0" y="83677"/>
            <a:ext cx="6096000" cy="608783"/>
          </a:xfrm>
        </p:spPr>
        <p:txBody>
          <a:bodyPr/>
          <a:lstStyle/>
          <a:p>
            <a:r>
              <a:rPr lang="en-US" sz="4000" dirty="0"/>
              <a:t>Constants</a:t>
            </a:r>
          </a:p>
        </p:txBody>
      </p:sp>
      <p:sp>
        <p:nvSpPr>
          <p:cNvPr id="4" name="Rectangle 3">
            <a:extLst>
              <a:ext uri="{FF2B5EF4-FFF2-40B4-BE49-F238E27FC236}">
                <a16:creationId xmlns:a16="http://schemas.microsoft.com/office/drawing/2014/main" id="{1074DB50-84DE-4223-BE66-8949DE3B6DCF}"/>
              </a:ext>
            </a:extLst>
          </p:cNvPr>
          <p:cNvSpPr/>
          <p:nvPr/>
        </p:nvSpPr>
        <p:spPr>
          <a:xfrm>
            <a:off x="5177161" y="6419216"/>
            <a:ext cx="1837677" cy="275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AF7C1A7-06D6-4A82-B6CC-84A433C2C552}"/>
              </a:ext>
            </a:extLst>
          </p:cNvPr>
          <p:cNvSpPr txBox="1"/>
          <p:nvPr/>
        </p:nvSpPr>
        <p:spPr>
          <a:xfrm>
            <a:off x="1275569" y="4022390"/>
            <a:ext cx="5300722" cy="954107"/>
          </a:xfrm>
          <a:prstGeom prst="rect">
            <a:avLst/>
          </a:prstGeom>
          <a:noFill/>
        </p:spPr>
        <p:txBody>
          <a:bodyPr wrap="square" rtlCol="0">
            <a:spAutoFit/>
          </a:bodyPr>
          <a:lstStyle/>
          <a:p>
            <a:r>
              <a:rPr lang="en-US" sz="2000" b="1" dirty="0"/>
              <a:t>Just add the parameter tag</a:t>
            </a:r>
          </a:p>
          <a:p>
            <a:pPr marL="285750" indent="-285750">
              <a:buFont typeface="Arial" panose="020B0604020202020204" pitchFamily="34" charset="0"/>
              <a:buChar char="•"/>
            </a:pPr>
            <a:r>
              <a:rPr lang="en-US" dirty="0"/>
              <a:t>Should be at the beginning of the program</a:t>
            </a:r>
          </a:p>
          <a:p>
            <a:pPr marL="285750" indent="-285750">
              <a:buFont typeface="Arial" panose="020B0604020202020204" pitchFamily="34" charset="0"/>
              <a:buChar char="•"/>
            </a:pPr>
            <a:r>
              <a:rPr lang="en-US" dirty="0"/>
              <a:t>Cannot change the value of a constant</a:t>
            </a:r>
          </a:p>
        </p:txBody>
      </p:sp>
      <p:sp>
        <p:nvSpPr>
          <p:cNvPr id="11" name="Footer Placeholder 10">
            <a:extLst>
              <a:ext uri="{FF2B5EF4-FFF2-40B4-BE49-F238E27FC236}">
                <a16:creationId xmlns:a16="http://schemas.microsoft.com/office/drawing/2014/main" id="{268DE242-2785-4C70-8E5F-A2E30B0C2295}"/>
              </a:ext>
            </a:extLst>
          </p:cNvPr>
          <p:cNvSpPr>
            <a:spLocks noGrp="1"/>
          </p:cNvSpPr>
          <p:nvPr>
            <p:ph type="ftr" sz="quarter" idx="11"/>
          </p:nvPr>
        </p:nvSpPr>
        <p:spPr/>
        <p:txBody>
          <a:bodyPr/>
          <a:lstStyle/>
          <a:p>
            <a:endParaRPr lang="en-US"/>
          </a:p>
          <a:p>
            <a:endParaRPr lang="en-US"/>
          </a:p>
        </p:txBody>
      </p:sp>
      <p:pic>
        <p:nvPicPr>
          <p:cNvPr id="3" name="Picture 2">
            <a:extLst>
              <a:ext uri="{FF2B5EF4-FFF2-40B4-BE49-F238E27FC236}">
                <a16:creationId xmlns:a16="http://schemas.microsoft.com/office/drawing/2014/main" id="{08968F5C-C675-47A3-9D51-3476137A0B17}"/>
              </a:ext>
            </a:extLst>
          </p:cNvPr>
          <p:cNvPicPr>
            <a:picLocks noChangeAspect="1"/>
          </p:cNvPicPr>
          <p:nvPr/>
        </p:nvPicPr>
        <p:blipFill>
          <a:blip r:embed="rId2"/>
          <a:stretch>
            <a:fillRect/>
          </a:stretch>
        </p:blipFill>
        <p:spPr>
          <a:xfrm>
            <a:off x="1275569" y="1094607"/>
            <a:ext cx="9640859" cy="2927783"/>
          </a:xfrm>
          <a:prstGeom prst="rect">
            <a:avLst/>
          </a:prstGeom>
        </p:spPr>
      </p:pic>
    </p:spTree>
    <p:extLst>
      <p:ext uri="{BB962C8B-B14F-4D97-AF65-F5344CB8AC3E}">
        <p14:creationId xmlns:p14="http://schemas.microsoft.com/office/powerpoint/2010/main" val="63707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5F95B-C03C-4DC3-8994-1479371F90AC}"/>
              </a:ext>
            </a:extLst>
          </p:cNvPr>
          <p:cNvSpPr>
            <a:spLocks noGrp="1"/>
          </p:cNvSpPr>
          <p:nvPr>
            <p:ph type="ctrTitle"/>
          </p:nvPr>
        </p:nvSpPr>
        <p:spPr>
          <a:xfrm>
            <a:off x="0" y="83677"/>
            <a:ext cx="6096000" cy="608783"/>
          </a:xfrm>
        </p:spPr>
        <p:txBody>
          <a:bodyPr/>
          <a:lstStyle/>
          <a:p>
            <a:r>
              <a:rPr lang="en-US" sz="4000" dirty="0"/>
              <a:t>Arrays</a:t>
            </a:r>
          </a:p>
        </p:txBody>
      </p:sp>
      <p:sp>
        <p:nvSpPr>
          <p:cNvPr id="4" name="Rectangle 3">
            <a:extLst>
              <a:ext uri="{FF2B5EF4-FFF2-40B4-BE49-F238E27FC236}">
                <a16:creationId xmlns:a16="http://schemas.microsoft.com/office/drawing/2014/main" id="{1074DB50-84DE-4223-BE66-8949DE3B6DCF}"/>
              </a:ext>
            </a:extLst>
          </p:cNvPr>
          <p:cNvSpPr/>
          <p:nvPr/>
        </p:nvSpPr>
        <p:spPr>
          <a:xfrm>
            <a:off x="5177161" y="6419216"/>
            <a:ext cx="1837677" cy="275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AF7C1A7-06D6-4A82-B6CC-84A433C2C552}"/>
              </a:ext>
            </a:extLst>
          </p:cNvPr>
          <p:cNvSpPr txBox="1"/>
          <p:nvPr/>
        </p:nvSpPr>
        <p:spPr>
          <a:xfrm>
            <a:off x="8093475" y="868690"/>
            <a:ext cx="4098525" cy="3170099"/>
          </a:xfrm>
          <a:prstGeom prst="rect">
            <a:avLst/>
          </a:prstGeom>
          <a:noFill/>
        </p:spPr>
        <p:txBody>
          <a:bodyPr wrap="square" rtlCol="0">
            <a:spAutoFit/>
          </a:bodyPr>
          <a:lstStyle/>
          <a:p>
            <a:r>
              <a:rPr lang="en-US" sz="2000" b="1" dirty="0"/>
              <a:t>Definitions:</a:t>
            </a:r>
          </a:p>
          <a:p>
            <a:pPr marL="285750" indent="-285750">
              <a:buFont typeface="Arial" panose="020B0604020202020204" pitchFamily="34" charset="0"/>
              <a:buChar char="•"/>
            </a:pPr>
            <a:r>
              <a:rPr lang="en-US" b="1" dirty="0"/>
              <a:t>Rank: </a:t>
            </a:r>
            <a:r>
              <a:rPr lang="en-US" dirty="0"/>
              <a:t>Number of dimensions of the array</a:t>
            </a:r>
          </a:p>
          <a:p>
            <a:pPr marL="285750" indent="-285750">
              <a:buFont typeface="Arial" panose="020B0604020202020204" pitchFamily="34" charset="0"/>
              <a:buChar char="•"/>
            </a:pPr>
            <a:r>
              <a:rPr lang="en-US" b="1" dirty="0"/>
              <a:t>Extents: </a:t>
            </a:r>
            <a:r>
              <a:rPr lang="en-US" dirty="0"/>
              <a:t>Number of elements along a dimension</a:t>
            </a:r>
          </a:p>
          <a:p>
            <a:pPr marL="285750" indent="-285750">
              <a:buFont typeface="Arial" panose="020B0604020202020204" pitchFamily="34" charset="0"/>
              <a:buChar char="•"/>
            </a:pPr>
            <a:r>
              <a:rPr lang="en-US" b="1" dirty="0"/>
              <a:t>Shape: </a:t>
            </a:r>
            <a:r>
              <a:rPr lang="en-US" dirty="0"/>
              <a:t>a vector (1d array) of integers containing the rank of each dimension in the array</a:t>
            </a:r>
          </a:p>
          <a:p>
            <a:pPr marL="285750" indent="-285750">
              <a:buFont typeface="Arial" panose="020B0604020202020204" pitchFamily="34" charset="0"/>
              <a:buChar char="•"/>
            </a:pPr>
            <a:r>
              <a:rPr lang="en-US" b="1" dirty="0"/>
              <a:t>Size: </a:t>
            </a:r>
            <a:r>
              <a:rPr lang="en-US" dirty="0"/>
              <a:t>total number of elements in the array</a:t>
            </a:r>
          </a:p>
          <a:p>
            <a:pPr marL="285750" indent="-285750">
              <a:buFont typeface="Arial" panose="020B0604020202020204" pitchFamily="34" charset="0"/>
              <a:buChar char="•"/>
            </a:pPr>
            <a:endParaRPr lang="en-US" dirty="0"/>
          </a:p>
        </p:txBody>
      </p:sp>
      <p:sp>
        <p:nvSpPr>
          <p:cNvPr id="11" name="Footer Placeholder 10">
            <a:extLst>
              <a:ext uri="{FF2B5EF4-FFF2-40B4-BE49-F238E27FC236}">
                <a16:creationId xmlns:a16="http://schemas.microsoft.com/office/drawing/2014/main" id="{268DE242-2785-4C70-8E5F-A2E30B0C2295}"/>
              </a:ext>
            </a:extLst>
          </p:cNvPr>
          <p:cNvSpPr>
            <a:spLocks noGrp="1"/>
          </p:cNvSpPr>
          <p:nvPr>
            <p:ph type="ftr" sz="quarter" idx="11"/>
          </p:nvPr>
        </p:nvSpPr>
        <p:spPr/>
        <p:txBody>
          <a:bodyPr/>
          <a:lstStyle/>
          <a:p>
            <a:endParaRPr lang="en-US"/>
          </a:p>
          <a:p>
            <a:endParaRPr lang="en-US"/>
          </a:p>
        </p:txBody>
      </p:sp>
      <p:pic>
        <p:nvPicPr>
          <p:cNvPr id="3" name="Picture 2">
            <a:extLst>
              <a:ext uri="{FF2B5EF4-FFF2-40B4-BE49-F238E27FC236}">
                <a16:creationId xmlns:a16="http://schemas.microsoft.com/office/drawing/2014/main" id="{3C0221A0-EF06-4F9D-A3F4-4341B8534799}"/>
              </a:ext>
            </a:extLst>
          </p:cNvPr>
          <p:cNvPicPr>
            <a:picLocks noChangeAspect="1"/>
          </p:cNvPicPr>
          <p:nvPr/>
        </p:nvPicPr>
        <p:blipFill>
          <a:blip r:embed="rId2"/>
          <a:stretch>
            <a:fillRect/>
          </a:stretch>
        </p:blipFill>
        <p:spPr>
          <a:xfrm>
            <a:off x="115726" y="868690"/>
            <a:ext cx="7835622" cy="3080551"/>
          </a:xfrm>
          <a:prstGeom prst="rect">
            <a:avLst/>
          </a:prstGeom>
        </p:spPr>
      </p:pic>
      <p:sp>
        <p:nvSpPr>
          <p:cNvPr id="7" name="TextBox 6">
            <a:extLst>
              <a:ext uri="{FF2B5EF4-FFF2-40B4-BE49-F238E27FC236}">
                <a16:creationId xmlns:a16="http://schemas.microsoft.com/office/drawing/2014/main" id="{8FB8D715-E6E9-4404-A49D-B6C90E1611B9}"/>
              </a:ext>
            </a:extLst>
          </p:cNvPr>
          <p:cNvSpPr txBox="1"/>
          <p:nvPr/>
        </p:nvSpPr>
        <p:spPr>
          <a:xfrm>
            <a:off x="237338" y="4153177"/>
            <a:ext cx="6631619" cy="2062103"/>
          </a:xfrm>
          <a:prstGeom prst="rect">
            <a:avLst/>
          </a:prstGeom>
          <a:noFill/>
        </p:spPr>
        <p:txBody>
          <a:bodyPr wrap="square" rtlCol="0">
            <a:spAutoFit/>
          </a:bodyPr>
          <a:lstStyle/>
          <a:p>
            <a:r>
              <a:rPr lang="en-US" sz="2000" b="1" dirty="0"/>
              <a:t>Notes</a:t>
            </a:r>
          </a:p>
          <a:p>
            <a:pPr marL="285750" indent="-285750">
              <a:buFont typeface="Arial" panose="020B0604020202020204" pitchFamily="34" charset="0"/>
              <a:buChar char="•"/>
            </a:pPr>
            <a:r>
              <a:rPr lang="en-US" dirty="0"/>
              <a:t>Arrays can be up to 7d</a:t>
            </a:r>
          </a:p>
          <a:p>
            <a:pPr marL="285750" indent="-285750">
              <a:buFont typeface="Arial" panose="020B0604020202020204" pitchFamily="34" charset="0"/>
              <a:buChar char="•"/>
            </a:pPr>
            <a:r>
              <a:rPr lang="en-US" dirty="0"/>
              <a:t>: in an array index means the entire dimension</a:t>
            </a:r>
          </a:p>
          <a:p>
            <a:pPr marL="285750" indent="-285750">
              <a:buFont typeface="Arial" panose="020B0604020202020204" pitchFamily="34" charset="0"/>
              <a:buChar char="•"/>
            </a:pPr>
            <a:r>
              <a:rPr lang="en-US" dirty="0"/>
              <a:t>: operator increments between the two numbers by 1</a:t>
            </a:r>
          </a:p>
          <a:p>
            <a:pPr marL="285750" indent="-285750">
              <a:buFont typeface="Arial" panose="020B0604020202020204" pitchFamily="34" charset="0"/>
              <a:buChar char="•"/>
            </a:pPr>
            <a:r>
              <a:rPr lang="en-US" dirty="0"/>
              <a:t>Can increment by other than one via:</a:t>
            </a:r>
          </a:p>
          <a:p>
            <a:pPr marL="742950" lvl="1" indent="-285750">
              <a:buFont typeface="Arial" panose="020B0604020202020204" pitchFamily="34" charset="0"/>
              <a:buChar char="•"/>
            </a:pPr>
            <a:r>
              <a:rPr lang="en-US" dirty="0"/>
              <a:t>(index1:increment:index2)</a:t>
            </a:r>
          </a:p>
          <a:p>
            <a:pPr marL="285750" indent="-285750">
              <a:buFont typeface="Arial" panose="020B0604020202020204" pitchFamily="34" charset="0"/>
              <a:buChar char="•"/>
            </a:pPr>
            <a:r>
              <a:rPr lang="en-US" dirty="0"/>
              <a:t>Indexing is done via () (above examples)</a:t>
            </a:r>
          </a:p>
        </p:txBody>
      </p:sp>
    </p:spTree>
    <p:extLst>
      <p:ext uri="{BB962C8B-B14F-4D97-AF65-F5344CB8AC3E}">
        <p14:creationId xmlns:p14="http://schemas.microsoft.com/office/powerpoint/2010/main" val="3133753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5F95B-C03C-4DC3-8994-1479371F90AC}"/>
              </a:ext>
            </a:extLst>
          </p:cNvPr>
          <p:cNvSpPr>
            <a:spLocks noGrp="1"/>
          </p:cNvSpPr>
          <p:nvPr>
            <p:ph type="ctrTitle"/>
          </p:nvPr>
        </p:nvSpPr>
        <p:spPr>
          <a:xfrm>
            <a:off x="0" y="83677"/>
            <a:ext cx="6096000" cy="608783"/>
          </a:xfrm>
        </p:spPr>
        <p:txBody>
          <a:bodyPr/>
          <a:lstStyle/>
          <a:p>
            <a:r>
              <a:rPr lang="en-US" sz="4000" dirty="0"/>
              <a:t>Arrays Continued</a:t>
            </a:r>
          </a:p>
        </p:txBody>
      </p:sp>
      <p:sp>
        <p:nvSpPr>
          <p:cNvPr id="4" name="Rectangle 3">
            <a:extLst>
              <a:ext uri="{FF2B5EF4-FFF2-40B4-BE49-F238E27FC236}">
                <a16:creationId xmlns:a16="http://schemas.microsoft.com/office/drawing/2014/main" id="{1074DB50-84DE-4223-BE66-8949DE3B6DCF}"/>
              </a:ext>
            </a:extLst>
          </p:cNvPr>
          <p:cNvSpPr/>
          <p:nvPr/>
        </p:nvSpPr>
        <p:spPr>
          <a:xfrm>
            <a:off x="5177161" y="6419216"/>
            <a:ext cx="1837677" cy="275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AF7C1A7-06D6-4A82-B6CC-84A433C2C552}"/>
              </a:ext>
            </a:extLst>
          </p:cNvPr>
          <p:cNvSpPr txBox="1"/>
          <p:nvPr/>
        </p:nvSpPr>
        <p:spPr>
          <a:xfrm>
            <a:off x="8093475" y="868690"/>
            <a:ext cx="4098525" cy="3170099"/>
          </a:xfrm>
          <a:prstGeom prst="rect">
            <a:avLst/>
          </a:prstGeom>
          <a:noFill/>
        </p:spPr>
        <p:txBody>
          <a:bodyPr wrap="square" rtlCol="0">
            <a:spAutoFit/>
          </a:bodyPr>
          <a:lstStyle/>
          <a:p>
            <a:r>
              <a:rPr lang="en-US" sz="2000" b="1" dirty="0"/>
              <a:t>Definitions:</a:t>
            </a:r>
          </a:p>
          <a:p>
            <a:pPr marL="285750" indent="-285750">
              <a:buFont typeface="Arial" panose="020B0604020202020204" pitchFamily="34" charset="0"/>
              <a:buChar char="•"/>
            </a:pPr>
            <a:r>
              <a:rPr lang="en-US" b="1" dirty="0"/>
              <a:t>Rank: </a:t>
            </a:r>
            <a:r>
              <a:rPr lang="en-US" dirty="0"/>
              <a:t>Number of dimensions of the array</a:t>
            </a:r>
          </a:p>
          <a:p>
            <a:pPr marL="285750" indent="-285750">
              <a:buFont typeface="Arial" panose="020B0604020202020204" pitchFamily="34" charset="0"/>
              <a:buChar char="•"/>
            </a:pPr>
            <a:r>
              <a:rPr lang="en-US" b="1" dirty="0"/>
              <a:t>Extents: </a:t>
            </a:r>
            <a:r>
              <a:rPr lang="en-US" dirty="0"/>
              <a:t>Number of elements along a dimension</a:t>
            </a:r>
          </a:p>
          <a:p>
            <a:pPr marL="285750" indent="-285750">
              <a:buFont typeface="Arial" panose="020B0604020202020204" pitchFamily="34" charset="0"/>
              <a:buChar char="•"/>
            </a:pPr>
            <a:r>
              <a:rPr lang="en-US" b="1" dirty="0"/>
              <a:t>Shape: </a:t>
            </a:r>
            <a:r>
              <a:rPr lang="en-US" dirty="0"/>
              <a:t>a vector (1d array) of integers containing the rank of each dimension in the array</a:t>
            </a:r>
          </a:p>
          <a:p>
            <a:pPr marL="285750" indent="-285750">
              <a:buFont typeface="Arial" panose="020B0604020202020204" pitchFamily="34" charset="0"/>
              <a:buChar char="•"/>
            </a:pPr>
            <a:r>
              <a:rPr lang="en-US" b="1" dirty="0"/>
              <a:t>Size: </a:t>
            </a:r>
            <a:r>
              <a:rPr lang="en-US" dirty="0"/>
              <a:t>total number of elements in the array</a:t>
            </a:r>
          </a:p>
          <a:p>
            <a:pPr marL="285750" indent="-285750">
              <a:buFont typeface="Arial" panose="020B0604020202020204" pitchFamily="34" charset="0"/>
              <a:buChar char="•"/>
            </a:pPr>
            <a:endParaRPr lang="en-US" dirty="0"/>
          </a:p>
        </p:txBody>
      </p:sp>
      <p:sp>
        <p:nvSpPr>
          <p:cNvPr id="11" name="Footer Placeholder 10">
            <a:extLst>
              <a:ext uri="{FF2B5EF4-FFF2-40B4-BE49-F238E27FC236}">
                <a16:creationId xmlns:a16="http://schemas.microsoft.com/office/drawing/2014/main" id="{268DE242-2785-4C70-8E5F-A2E30B0C2295}"/>
              </a:ext>
            </a:extLst>
          </p:cNvPr>
          <p:cNvSpPr>
            <a:spLocks noGrp="1"/>
          </p:cNvSpPr>
          <p:nvPr>
            <p:ph type="ftr" sz="quarter" idx="11"/>
          </p:nvPr>
        </p:nvSpPr>
        <p:spPr/>
        <p:txBody>
          <a:bodyPr/>
          <a:lstStyle/>
          <a:p>
            <a:endParaRPr lang="en-US"/>
          </a:p>
          <a:p>
            <a:endParaRPr lang="en-US"/>
          </a:p>
        </p:txBody>
      </p:sp>
      <p:sp>
        <p:nvSpPr>
          <p:cNvPr id="7" name="TextBox 6">
            <a:extLst>
              <a:ext uri="{FF2B5EF4-FFF2-40B4-BE49-F238E27FC236}">
                <a16:creationId xmlns:a16="http://schemas.microsoft.com/office/drawing/2014/main" id="{8FB8D715-E6E9-4404-A49D-B6C90E1611B9}"/>
              </a:ext>
            </a:extLst>
          </p:cNvPr>
          <p:cNvSpPr txBox="1"/>
          <p:nvPr/>
        </p:nvSpPr>
        <p:spPr>
          <a:xfrm>
            <a:off x="237338" y="4153177"/>
            <a:ext cx="6631619" cy="1785104"/>
          </a:xfrm>
          <a:prstGeom prst="rect">
            <a:avLst/>
          </a:prstGeom>
          <a:noFill/>
        </p:spPr>
        <p:txBody>
          <a:bodyPr wrap="square" rtlCol="0">
            <a:spAutoFit/>
          </a:bodyPr>
          <a:lstStyle/>
          <a:p>
            <a:r>
              <a:rPr lang="en-US" sz="2000" b="1" dirty="0"/>
              <a:t>Notes</a:t>
            </a:r>
          </a:p>
          <a:p>
            <a:pPr marL="285750" indent="-285750">
              <a:buFont typeface="Arial" panose="020B0604020202020204" pitchFamily="34" charset="0"/>
              <a:buChar char="•"/>
            </a:pPr>
            <a:r>
              <a:rPr lang="en-US" dirty="0"/>
              <a:t>For 1d arrays, can use the following array constructor: </a:t>
            </a:r>
          </a:p>
          <a:p>
            <a:pPr marL="742950" lvl="1" indent="-285750">
              <a:buFont typeface="Arial" panose="020B0604020202020204" pitchFamily="34" charset="0"/>
              <a:buChar char="•"/>
            </a:pPr>
            <a:r>
              <a:rPr lang="en-US" i="1" dirty="0"/>
              <a:t>(/ele1, ele2, ele3, </a:t>
            </a:r>
            <a:r>
              <a:rPr lang="en-US" i="1" dirty="0" err="1"/>
              <a:t>ect</a:t>
            </a:r>
            <a:r>
              <a:rPr lang="en-US" i="1" dirty="0"/>
              <a:t>/) </a:t>
            </a:r>
            <a:r>
              <a:rPr lang="en-US" dirty="0"/>
              <a:t>to initialize an array</a:t>
            </a:r>
          </a:p>
          <a:p>
            <a:pPr marL="285750" indent="-285750">
              <a:buFont typeface="Arial" panose="020B0604020202020204" pitchFamily="34" charset="0"/>
              <a:buChar char="•"/>
            </a:pPr>
            <a:r>
              <a:rPr lang="en-US" dirty="0"/>
              <a:t>Arithmetic operators apply to arrays</a:t>
            </a:r>
          </a:p>
          <a:p>
            <a:pPr marL="742950" lvl="1" indent="-285750">
              <a:buFont typeface="Arial" panose="020B0604020202020204" pitchFamily="34" charset="0"/>
              <a:buChar char="•"/>
            </a:pPr>
            <a:r>
              <a:rPr lang="en-US" dirty="0"/>
              <a:t>Does element by element, does NOT produce matrix product</a:t>
            </a:r>
          </a:p>
          <a:p>
            <a:pPr marL="742950" lvl="1" indent="-285750">
              <a:buFont typeface="Arial" panose="020B0604020202020204" pitchFamily="34" charset="0"/>
              <a:buChar char="•"/>
            </a:pPr>
            <a:r>
              <a:rPr lang="en-US" dirty="0"/>
              <a:t>^ arrays need to be same shape</a:t>
            </a:r>
          </a:p>
        </p:txBody>
      </p:sp>
      <p:pic>
        <p:nvPicPr>
          <p:cNvPr id="5" name="Picture 4">
            <a:extLst>
              <a:ext uri="{FF2B5EF4-FFF2-40B4-BE49-F238E27FC236}">
                <a16:creationId xmlns:a16="http://schemas.microsoft.com/office/drawing/2014/main" id="{8B7911CA-C06E-4075-99C1-F39FF0222FD9}"/>
              </a:ext>
            </a:extLst>
          </p:cNvPr>
          <p:cNvPicPr>
            <a:picLocks noChangeAspect="1"/>
          </p:cNvPicPr>
          <p:nvPr/>
        </p:nvPicPr>
        <p:blipFill>
          <a:blip r:embed="rId2"/>
          <a:stretch>
            <a:fillRect/>
          </a:stretch>
        </p:blipFill>
        <p:spPr>
          <a:xfrm>
            <a:off x="503807" y="685801"/>
            <a:ext cx="7098562" cy="3467375"/>
          </a:xfrm>
          <a:prstGeom prst="rect">
            <a:avLst/>
          </a:prstGeom>
        </p:spPr>
      </p:pic>
    </p:spTree>
    <p:extLst>
      <p:ext uri="{BB962C8B-B14F-4D97-AF65-F5344CB8AC3E}">
        <p14:creationId xmlns:p14="http://schemas.microsoft.com/office/powerpoint/2010/main" val="3804545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5F95B-C03C-4DC3-8994-1479371F90AC}"/>
              </a:ext>
            </a:extLst>
          </p:cNvPr>
          <p:cNvSpPr>
            <a:spLocks noGrp="1"/>
          </p:cNvSpPr>
          <p:nvPr>
            <p:ph type="ctrTitle"/>
          </p:nvPr>
        </p:nvSpPr>
        <p:spPr>
          <a:xfrm>
            <a:off x="0" y="83677"/>
            <a:ext cx="6096000" cy="608783"/>
          </a:xfrm>
        </p:spPr>
        <p:txBody>
          <a:bodyPr/>
          <a:lstStyle/>
          <a:p>
            <a:r>
              <a:rPr lang="en-US" sz="4000" dirty="0"/>
              <a:t>Dynamic Arrays</a:t>
            </a:r>
          </a:p>
        </p:txBody>
      </p:sp>
      <p:sp>
        <p:nvSpPr>
          <p:cNvPr id="4" name="Rectangle 3">
            <a:extLst>
              <a:ext uri="{FF2B5EF4-FFF2-40B4-BE49-F238E27FC236}">
                <a16:creationId xmlns:a16="http://schemas.microsoft.com/office/drawing/2014/main" id="{1074DB50-84DE-4223-BE66-8949DE3B6DCF}"/>
              </a:ext>
            </a:extLst>
          </p:cNvPr>
          <p:cNvSpPr/>
          <p:nvPr/>
        </p:nvSpPr>
        <p:spPr>
          <a:xfrm>
            <a:off x="5177161" y="6419216"/>
            <a:ext cx="1837677" cy="275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AF7C1A7-06D6-4A82-B6CC-84A433C2C552}"/>
              </a:ext>
            </a:extLst>
          </p:cNvPr>
          <p:cNvSpPr txBox="1"/>
          <p:nvPr/>
        </p:nvSpPr>
        <p:spPr>
          <a:xfrm>
            <a:off x="7803473" y="868690"/>
            <a:ext cx="4388528" cy="4031873"/>
          </a:xfrm>
          <a:prstGeom prst="rect">
            <a:avLst/>
          </a:prstGeom>
          <a:noFill/>
        </p:spPr>
        <p:txBody>
          <a:bodyPr wrap="square" rtlCol="0">
            <a:spAutoFit/>
          </a:bodyPr>
          <a:lstStyle/>
          <a:p>
            <a:r>
              <a:rPr lang="en-US" sz="2000" b="1" dirty="0"/>
              <a:t>To declare:</a:t>
            </a:r>
          </a:p>
          <a:p>
            <a:pPr marL="342900" indent="-342900">
              <a:buFont typeface="Arial" panose="020B0604020202020204" pitchFamily="34" charset="0"/>
              <a:buChar char="•"/>
            </a:pPr>
            <a:r>
              <a:rPr lang="en-US" i="1" dirty="0"/>
              <a:t>Type, </a:t>
            </a:r>
            <a:r>
              <a:rPr lang="en-US" dirty="0"/>
              <a:t>dimension(:, :), allocatable :: name</a:t>
            </a:r>
          </a:p>
          <a:p>
            <a:pPr marL="342900" indent="-342900">
              <a:buFont typeface="Arial" panose="020B0604020202020204" pitchFamily="34" charset="0"/>
              <a:buChar char="•"/>
            </a:pPr>
            <a:r>
              <a:rPr lang="en-US" dirty="0"/>
              <a:t>The number of </a:t>
            </a:r>
            <a:r>
              <a:rPr lang="en-US" i="1" dirty="0"/>
              <a:t>:, : </a:t>
            </a:r>
            <a:r>
              <a:rPr lang="en-US" dirty="0"/>
              <a:t>specifies the rank</a:t>
            </a:r>
          </a:p>
          <a:p>
            <a:pPr marL="342900" indent="-342900">
              <a:buFont typeface="Arial" panose="020B0604020202020204" pitchFamily="34" charset="0"/>
              <a:buChar char="•"/>
            </a:pPr>
            <a:r>
              <a:rPr lang="en-US" i="1" dirty="0"/>
              <a:t>: </a:t>
            </a:r>
            <a:r>
              <a:rPr lang="en-US" dirty="0"/>
              <a:t>means the extent of that dimension is not known</a:t>
            </a:r>
          </a:p>
          <a:p>
            <a:r>
              <a:rPr lang="en-US" sz="2000" b="1" dirty="0"/>
              <a:t>To allocate:</a:t>
            </a:r>
          </a:p>
          <a:p>
            <a:pPr marL="342900" indent="-342900">
              <a:buFont typeface="Arial" panose="020B0604020202020204" pitchFamily="34" charset="0"/>
              <a:buChar char="•"/>
            </a:pPr>
            <a:r>
              <a:rPr lang="en-US" dirty="0"/>
              <a:t>Allocate(</a:t>
            </a:r>
            <a:r>
              <a:rPr lang="en-US" i="1" dirty="0"/>
              <a:t>name(dim1, dim2))</a:t>
            </a:r>
          </a:p>
          <a:p>
            <a:pPr marL="342900" indent="-342900">
              <a:buFont typeface="Arial" panose="020B0604020202020204" pitchFamily="34" charset="0"/>
              <a:buChar char="•"/>
            </a:pPr>
            <a:r>
              <a:rPr lang="en-US" i="1" dirty="0"/>
              <a:t>Dim1, dim2, etc. </a:t>
            </a:r>
            <a:r>
              <a:rPr lang="en-US" dirty="0"/>
              <a:t>specify the extent of each dimension. The number of extents you need to specify is the rank of the array</a:t>
            </a:r>
          </a:p>
          <a:p>
            <a:pPr marL="342900" indent="-342900">
              <a:buFont typeface="Arial" panose="020B0604020202020204" pitchFamily="34" charset="0"/>
              <a:buChar char="•"/>
            </a:pPr>
            <a:r>
              <a:rPr lang="en-US" i="1" dirty="0"/>
              <a:t>Need to allocate before use</a:t>
            </a:r>
          </a:p>
          <a:p>
            <a:r>
              <a:rPr lang="en-US" sz="2000" b="1" dirty="0"/>
              <a:t>To deallocate</a:t>
            </a:r>
          </a:p>
          <a:p>
            <a:pPr marL="285750" indent="-285750">
              <a:buFont typeface="Arial" panose="020B0604020202020204" pitchFamily="34" charset="0"/>
              <a:buChar char="•"/>
            </a:pPr>
            <a:r>
              <a:rPr lang="en-US" dirty="0"/>
              <a:t>Deallocate(</a:t>
            </a:r>
            <a:r>
              <a:rPr lang="en-US" i="1" dirty="0"/>
              <a:t>name)</a:t>
            </a:r>
            <a:endParaRPr lang="en-US" dirty="0"/>
          </a:p>
        </p:txBody>
      </p:sp>
      <p:sp>
        <p:nvSpPr>
          <p:cNvPr id="11" name="Footer Placeholder 10">
            <a:extLst>
              <a:ext uri="{FF2B5EF4-FFF2-40B4-BE49-F238E27FC236}">
                <a16:creationId xmlns:a16="http://schemas.microsoft.com/office/drawing/2014/main" id="{268DE242-2785-4C70-8E5F-A2E30B0C2295}"/>
              </a:ext>
            </a:extLst>
          </p:cNvPr>
          <p:cNvSpPr>
            <a:spLocks noGrp="1"/>
          </p:cNvSpPr>
          <p:nvPr>
            <p:ph type="ftr" sz="quarter" idx="11"/>
          </p:nvPr>
        </p:nvSpPr>
        <p:spPr/>
        <p:txBody>
          <a:bodyPr/>
          <a:lstStyle/>
          <a:p>
            <a:endParaRPr lang="en-US"/>
          </a:p>
          <a:p>
            <a:endParaRPr lang="en-US"/>
          </a:p>
        </p:txBody>
      </p:sp>
      <p:sp>
        <p:nvSpPr>
          <p:cNvPr id="7" name="TextBox 6">
            <a:extLst>
              <a:ext uri="{FF2B5EF4-FFF2-40B4-BE49-F238E27FC236}">
                <a16:creationId xmlns:a16="http://schemas.microsoft.com/office/drawing/2014/main" id="{8FB8D715-E6E9-4404-A49D-B6C90E1611B9}"/>
              </a:ext>
            </a:extLst>
          </p:cNvPr>
          <p:cNvSpPr txBox="1"/>
          <p:nvPr/>
        </p:nvSpPr>
        <p:spPr>
          <a:xfrm>
            <a:off x="237338" y="4162143"/>
            <a:ext cx="6631619" cy="2062103"/>
          </a:xfrm>
          <a:prstGeom prst="rect">
            <a:avLst/>
          </a:prstGeom>
          <a:noFill/>
        </p:spPr>
        <p:txBody>
          <a:bodyPr wrap="square" rtlCol="0">
            <a:spAutoFit/>
          </a:bodyPr>
          <a:lstStyle/>
          <a:p>
            <a:r>
              <a:rPr lang="en-US" sz="2000" b="1" dirty="0"/>
              <a:t>Notes</a:t>
            </a:r>
          </a:p>
          <a:p>
            <a:pPr marL="285750" indent="-285750">
              <a:buFont typeface="Arial" panose="020B0604020202020204" pitchFamily="34" charset="0"/>
              <a:buChar char="•"/>
            </a:pPr>
            <a:r>
              <a:rPr lang="en-US" dirty="0"/>
              <a:t>Use </a:t>
            </a:r>
            <a:r>
              <a:rPr lang="en-US" u="sng" dirty="0"/>
              <a:t>size(</a:t>
            </a:r>
            <a:r>
              <a:rPr lang="en-US" i="1" u="sng" dirty="0" err="1"/>
              <a:t>arrayName</a:t>
            </a:r>
            <a:r>
              <a:rPr lang="en-US" i="1" u="sng" dirty="0"/>
              <a:t>, dim) </a:t>
            </a:r>
            <a:r>
              <a:rPr lang="en-US" dirty="0"/>
              <a:t>to return the number of elements at the specified dimension (extent at that dimension) for the array </a:t>
            </a:r>
            <a:r>
              <a:rPr lang="en-US" i="1" dirty="0" err="1"/>
              <a:t>myArray</a:t>
            </a:r>
            <a:endParaRPr lang="en-US" i="1" dirty="0"/>
          </a:p>
          <a:p>
            <a:pPr marL="285750" indent="-285750">
              <a:buFont typeface="Arial" panose="020B0604020202020204" pitchFamily="34" charset="0"/>
              <a:buChar char="•"/>
            </a:pPr>
            <a:r>
              <a:rPr lang="en-US" dirty="0"/>
              <a:t>The </a:t>
            </a:r>
            <a:r>
              <a:rPr lang="en-US" i="1" dirty="0"/>
              <a:t>dim </a:t>
            </a:r>
            <a:r>
              <a:rPr lang="en-US" dirty="0"/>
              <a:t>argument is optional. Without it </a:t>
            </a:r>
            <a:r>
              <a:rPr lang="en-US" dirty="0" err="1"/>
              <a:t>it</a:t>
            </a:r>
            <a:r>
              <a:rPr lang="en-US" dirty="0"/>
              <a:t> just returns the total size of the array</a:t>
            </a:r>
          </a:p>
          <a:p>
            <a:pPr marL="285750" indent="-285750">
              <a:buFont typeface="Arial" panose="020B0604020202020204" pitchFamily="34" charset="0"/>
              <a:buChar char="•"/>
            </a:pPr>
            <a:r>
              <a:rPr lang="en-US" dirty="0"/>
              <a:t>Returns total space, not the total number of non-null elements</a:t>
            </a:r>
          </a:p>
        </p:txBody>
      </p:sp>
      <p:pic>
        <p:nvPicPr>
          <p:cNvPr id="3" name="Picture 2">
            <a:extLst>
              <a:ext uri="{FF2B5EF4-FFF2-40B4-BE49-F238E27FC236}">
                <a16:creationId xmlns:a16="http://schemas.microsoft.com/office/drawing/2014/main" id="{2451F897-090D-424D-A295-03AD756C5DC7}"/>
              </a:ext>
            </a:extLst>
          </p:cNvPr>
          <p:cNvPicPr>
            <a:picLocks noChangeAspect="1"/>
          </p:cNvPicPr>
          <p:nvPr/>
        </p:nvPicPr>
        <p:blipFill>
          <a:blip r:embed="rId2"/>
          <a:stretch>
            <a:fillRect/>
          </a:stretch>
        </p:blipFill>
        <p:spPr>
          <a:xfrm>
            <a:off x="97654" y="868690"/>
            <a:ext cx="7599340" cy="2929629"/>
          </a:xfrm>
          <a:prstGeom prst="rect">
            <a:avLst/>
          </a:prstGeom>
        </p:spPr>
      </p:pic>
    </p:spTree>
    <p:extLst>
      <p:ext uri="{BB962C8B-B14F-4D97-AF65-F5344CB8AC3E}">
        <p14:creationId xmlns:p14="http://schemas.microsoft.com/office/powerpoint/2010/main" val="3674390105"/>
      </p:ext>
    </p:extLst>
  </p:cSld>
  <p:clrMapOvr>
    <a:masterClrMapping/>
  </p:clrMapOvr>
</p:sld>
</file>

<file path=ppt/theme/theme1.xml><?xml version="1.0" encoding="utf-8"?>
<a:theme xmlns:a="http://schemas.openxmlformats.org/drawingml/2006/main" name="LM_Theme">
  <a:themeElements>
    <a:clrScheme name="LMTemplate_Colors">
      <a:dk1>
        <a:srgbClr val="63666A"/>
      </a:dk1>
      <a:lt1>
        <a:sysClr val="window" lastClr="FFFFFF"/>
      </a:lt1>
      <a:dk2>
        <a:srgbClr val="000000"/>
      </a:dk2>
      <a:lt2>
        <a:srgbClr val="E7E6E6"/>
      </a:lt2>
      <a:accent1>
        <a:srgbClr val="002F6C"/>
      </a:accent1>
      <a:accent2>
        <a:srgbClr val="00A3E0"/>
      </a:accent2>
      <a:accent3>
        <a:srgbClr val="007396"/>
      </a:accent3>
      <a:accent4>
        <a:srgbClr val="833177"/>
      </a:accent4>
      <a:accent5>
        <a:srgbClr val="43B02A"/>
      </a:accent5>
      <a:accent6>
        <a:srgbClr val="FFCD00"/>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M_Theme" id="{5025D884-45E7-4593-8BAD-19BCED8F9DD0}" vid="{B5F50628-3164-4529-9B2A-6A9B937552F4}"/>
    </a:ext>
  </a:extLst>
</a:theme>
</file>

<file path=ppt/theme/theme10.xml><?xml version="1.0" encoding="utf-8"?>
<a:theme xmlns:a="http://schemas.openxmlformats.org/drawingml/2006/main" name="1_Office Theme">
  <a:themeElements>
    <a:clrScheme name="LMTemplate_Colors">
      <a:dk1>
        <a:srgbClr val="63666A"/>
      </a:dk1>
      <a:lt1>
        <a:sysClr val="window" lastClr="FFFFFF"/>
      </a:lt1>
      <a:dk2>
        <a:srgbClr val="000000"/>
      </a:dk2>
      <a:lt2>
        <a:srgbClr val="E7E6E6"/>
      </a:lt2>
      <a:accent1>
        <a:srgbClr val="002F6C"/>
      </a:accent1>
      <a:accent2>
        <a:srgbClr val="00A3E0"/>
      </a:accent2>
      <a:accent3>
        <a:srgbClr val="007396"/>
      </a:accent3>
      <a:accent4>
        <a:srgbClr val="833177"/>
      </a:accent4>
      <a:accent5>
        <a:srgbClr val="43B02A"/>
      </a:accent5>
      <a:accent6>
        <a:srgbClr val="FFCD00"/>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8 TMI.potx" id="{A9E7DC16-51C5-4242-9CB4-182BD9F43A36}" vid="{04EF8CE0-DAC8-4E31-BBFA-0DFE6AE3EE29}"/>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structure grndrls - d">
  <a:themeElements>
    <a:clrScheme name="">
      <a:dk1>
        <a:srgbClr val="000000"/>
      </a:dk1>
      <a:lt1>
        <a:srgbClr val="FFFFFF"/>
      </a:lt1>
      <a:dk2>
        <a:srgbClr val="000000"/>
      </a:dk2>
      <a:lt2>
        <a:srgbClr val="000000"/>
      </a:lt2>
      <a:accent1>
        <a:srgbClr val="FFFFFF"/>
      </a:accent1>
      <a:accent2>
        <a:srgbClr val="00AE00"/>
      </a:accent2>
      <a:accent3>
        <a:srgbClr val="FFFFFF"/>
      </a:accent3>
      <a:accent4>
        <a:srgbClr val="000000"/>
      </a:accent4>
      <a:accent5>
        <a:srgbClr val="FFFFFF"/>
      </a:accent5>
      <a:accent6>
        <a:srgbClr val="009D00"/>
      </a:accent6>
      <a:hlink>
        <a:srgbClr val="FC0128"/>
      </a:hlink>
      <a:folHlink>
        <a:srgbClr val="CECECE"/>
      </a:folHlink>
    </a:clrScheme>
    <a:fontScheme name="Restructure grndrls - 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solidFill>
            <a:srgbClr val="FF0000"/>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Restructure grndrls - d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Restructure grndrls - d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Restructure grndrls - d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Restructure grndrls - d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Restructure grndrls - d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Restructure grndrls - d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Restructure grndrls - d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Restructure grndrls - d">
  <a:themeElements>
    <a:clrScheme name="">
      <a:dk1>
        <a:srgbClr val="000000"/>
      </a:dk1>
      <a:lt1>
        <a:srgbClr val="FFFFFF"/>
      </a:lt1>
      <a:dk2>
        <a:srgbClr val="000000"/>
      </a:dk2>
      <a:lt2>
        <a:srgbClr val="000000"/>
      </a:lt2>
      <a:accent1>
        <a:srgbClr val="FFFFFF"/>
      </a:accent1>
      <a:accent2>
        <a:srgbClr val="00AE00"/>
      </a:accent2>
      <a:accent3>
        <a:srgbClr val="FFFFFF"/>
      </a:accent3>
      <a:accent4>
        <a:srgbClr val="000000"/>
      </a:accent4>
      <a:accent5>
        <a:srgbClr val="FFFFFF"/>
      </a:accent5>
      <a:accent6>
        <a:srgbClr val="009D00"/>
      </a:accent6>
      <a:hlink>
        <a:srgbClr val="FC0128"/>
      </a:hlink>
      <a:folHlink>
        <a:srgbClr val="CECECE"/>
      </a:folHlink>
    </a:clrScheme>
    <a:fontScheme name="Restructure grndrls - 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solidFill>
            <a:srgbClr val="FF0000"/>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Restructure grndrls - d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Restructure grndrls - d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Restructure grndrls - d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Restructure grndrls - d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Restructure grndrls - d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Restructure grndrls - d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Restructure grndrls - d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Office Theme">
  <a:themeElements>
    <a:clrScheme name="LMTemplate_Colors">
      <a:dk1>
        <a:srgbClr val="63666A"/>
      </a:dk1>
      <a:lt1>
        <a:sysClr val="window" lastClr="FFFFFF"/>
      </a:lt1>
      <a:dk2>
        <a:srgbClr val="000000"/>
      </a:dk2>
      <a:lt2>
        <a:srgbClr val="E7E6E6"/>
      </a:lt2>
      <a:accent1>
        <a:srgbClr val="002F6C"/>
      </a:accent1>
      <a:accent2>
        <a:srgbClr val="00A3E0"/>
      </a:accent2>
      <a:accent3>
        <a:srgbClr val="007396"/>
      </a:accent3>
      <a:accent4>
        <a:srgbClr val="833177"/>
      </a:accent4>
      <a:accent5>
        <a:srgbClr val="43B02A"/>
      </a:accent5>
      <a:accent6>
        <a:srgbClr val="FFCD00"/>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8 TMI.potx" id="{330C3E38-94F1-454E-ABF1-6741D1EBF60C}" vid="{DDA8ECB3-9482-4E40-B9EE-8FCCA2C3537B}"/>
    </a:ext>
  </a:extLst>
</a:theme>
</file>

<file path=ppt/theme/theme5.xml><?xml version="1.0" encoding="utf-8"?>
<a:theme xmlns:a="http://schemas.openxmlformats.org/drawingml/2006/main" name="6_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THAAD TRT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B0F0"/>
        </a:solidFill>
        <a:ln w="9525" cap="flat" cmpd="sng" algn="ctr">
          <a:solidFill>
            <a:schemeClr val="tx1"/>
          </a:solid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sz="1200" b="1" i="0" u="none" strike="noStrike" cap="none" normalizeH="0" baseline="0" dirty="0" smtClean="0">
            <a:ln>
              <a:noFill/>
            </a:ln>
            <a:solidFill>
              <a:schemeClr val="tx1"/>
            </a:solidFill>
            <a:effectLst/>
            <a:latin typeface="Arial" charset="0"/>
          </a:defRPr>
        </a:defPPr>
      </a:lstStyle>
    </a:spDef>
    <a:lnDef>
      <a:spPr bwMode="auto">
        <a:solidFill>
          <a:schemeClr val="accent1"/>
        </a:solidFill>
        <a:ln w="9525" cap="flat" cmpd="sng" algn="ctr">
          <a:solidFill>
            <a:schemeClr val="tx1"/>
          </a:solidFill>
          <a:prstDash val="solid"/>
          <a:round/>
          <a:headEnd type="none" w="med" len="med"/>
          <a:tailEnd type="none"/>
        </a:ln>
        <a:effectLst/>
      </a:spPr>
      <a:bodyPr/>
      <a:lstStyle/>
    </a:lnDef>
    <a:txDef>
      <a:spPr>
        <a:noFill/>
        <a:ln>
          <a:solidFill>
            <a:srgbClr val="000000"/>
          </a:solidFill>
        </a:ln>
      </a:spPr>
      <a:bodyPr wrap="square" rtlCol="0">
        <a:spAutoFit/>
      </a:bodyPr>
      <a:lstStyle>
        <a:defPPr>
          <a:defRPr sz="1200" dirty="0" smtClean="0"/>
        </a:defPPr>
      </a:lstStyle>
    </a:tx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7_Restructure grndrls - d">
  <a:themeElements>
    <a:clrScheme name="">
      <a:dk1>
        <a:srgbClr val="000000"/>
      </a:dk1>
      <a:lt1>
        <a:srgbClr val="FFFFFF"/>
      </a:lt1>
      <a:dk2>
        <a:srgbClr val="000000"/>
      </a:dk2>
      <a:lt2>
        <a:srgbClr val="000000"/>
      </a:lt2>
      <a:accent1>
        <a:srgbClr val="FFFFFF"/>
      </a:accent1>
      <a:accent2>
        <a:srgbClr val="00AE00"/>
      </a:accent2>
      <a:accent3>
        <a:srgbClr val="FFFFFF"/>
      </a:accent3>
      <a:accent4>
        <a:srgbClr val="000000"/>
      </a:accent4>
      <a:accent5>
        <a:srgbClr val="FFFFFF"/>
      </a:accent5>
      <a:accent6>
        <a:srgbClr val="009D00"/>
      </a:accent6>
      <a:hlink>
        <a:srgbClr val="FC0128"/>
      </a:hlink>
      <a:folHlink>
        <a:srgbClr val="CECECE"/>
      </a:folHlink>
    </a:clrScheme>
    <a:fontScheme name="Restructure grndrls - 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800" b="1"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800" b="1"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Restructure grndrls - d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Restructure grndrls - d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Restructure grndrls - d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Restructure grndrls - d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Restructure grndrls - d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Restructure grndrls - d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Restructure grndrls - d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_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IPLabel_OCI xmlns="e5e765a6-91a9-4372-95d2-737cf6d4315c" xsi:nil="true"/>
    <SIPLabel_Specialty xmlns="e5e765a6-91a9-4372-95d2-737cf6d4315c"/>
    <SIPLabel_TPPI xmlns="e5e765a6-91a9-4372-95d2-737cf6d4315c" xsi:nil="true"/>
    <SIPLabel xmlns="e5e765a6-91a9-4372-95d2-737cf6d4315c">
      <Value>Unrestricted</Value>
    </SIPLabel>
    <SIPLabel_ECICountry xmlns="e5e765a6-91a9-4372-95d2-737cf6d4315c"/>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0C39E85A45BAF48852476753351955B" ma:contentTypeVersion="5" ma:contentTypeDescription="Create a new document." ma:contentTypeScope="" ma:versionID="0ba215474644a4cb3b3c6d84bd2d3417">
  <xsd:schema xmlns:xsd="http://www.w3.org/2001/XMLSchema" xmlns:xs="http://www.w3.org/2001/XMLSchema" xmlns:p="http://schemas.microsoft.com/office/2006/metadata/properties" xmlns:ns2="e5e765a6-91a9-4372-95d2-737cf6d4315c" targetNamespace="http://schemas.microsoft.com/office/2006/metadata/properties" ma:root="true" ma:fieldsID="19ec2d7cf5ff9412da66b3d46cc6b73b" ns2:_="">
    <xsd:import namespace="e5e765a6-91a9-4372-95d2-737cf6d4315c"/>
    <xsd:element name="properties">
      <xsd:complexType>
        <xsd:sequence>
          <xsd:element name="documentManagement">
            <xsd:complexType>
              <xsd:all>
                <xsd:element ref="ns2:SIPLabel" minOccurs="0"/>
                <xsd:element ref="ns2:SIPLabel_ECICountry" minOccurs="0"/>
                <xsd:element ref="ns2:SIPLabel_OCI" minOccurs="0"/>
                <xsd:element ref="ns2:SIPLabel_TPPI" minOccurs="0"/>
                <xsd:element ref="ns2:SIPLabel_Special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e765a6-91a9-4372-95d2-737cf6d4315c" elementFormDefault="qualified">
    <xsd:import namespace="http://schemas.microsoft.com/office/2006/documentManagement/types"/>
    <xsd:import namespace="http://schemas.microsoft.com/office/infopath/2007/PartnerControls"/>
    <xsd:element name="SIPLabel" ma:index="8" nillable="true" ma:displayName="Sensitive Information Protection (SIP) Label" ma:internalName="SIPLabel" ma:requiredMultiChoice="true">
      <xsd:complexType>
        <xsd:complexContent>
          <xsd:extension base="dms:MultiChoice">
            <xsd:sequence>
              <xsd:element name="Value" maxOccurs="unbounded" minOccurs="0" nillable="true">
                <xsd:simpleType>
                  <xsd:restriction base="dms:Choice">
                    <xsd:enumeration value="Unrestricted"/>
                    <xsd:enumeration value="Lockheed Martin Proprietary Information (LMPI)"/>
                    <xsd:enumeration value="Export Controlled Information (ECI)"/>
                    <xsd:enumeration value="Attorney-Client Privileged Information and/or Attorney Work Product"/>
                    <xsd:enumeration value="Protected Information"/>
                    <xsd:enumeration value="Personal Information"/>
                    <xsd:enumeration value="Third Party Proprietary Information"/>
                    <xsd:enumeration value="Organizational Conflict of Interest (OCI)"/>
                    <xsd:enumeration value="Specialty Label"/>
                  </xsd:restriction>
                </xsd:simpleType>
              </xsd:element>
            </xsd:sequence>
          </xsd:extension>
        </xsd:complexContent>
      </xsd:complexType>
    </xsd:element>
    <xsd:element name="SIPLabel_ECICountry" ma:index="9" nillable="true" ma:displayName="Export Control Country of Jurisdiction" ma:internalName="SIPLabel_ECICountry">
      <xsd:complexType>
        <xsd:complexContent>
          <xsd:extension base="dms:MultiChoice">
            <xsd:sequence>
              <xsd:element name="Value" maxOccurs="unbounded" minOccurs="0" nillable="true">
                <xsd:simpleType>
                  <xsd:restriction base="dms:Choice">
                    <xsd:enumeration value="United States (US)"/>
                    <xsd:enumeration value="Canada (CA)"/>
                    <xsd:enumeration value="United Kingdom (GB)"/>
                    <xsd:enumeration value="Australia (AU)"/>
                    <xsd:enumeration value="Albania (AL)"/>
                    <xsd:enumeration value="Argentina (AR)"/>
                    <xsd:enumeration value="Bahrain (BH)"/>
                    <xsd:enumeration value="Belgium (BE)"/>
                    <xsd:enumeration value="Brazil (BR)"/>
                    <xsd:enumeration value="China (CN)"/>
                    <xsd:enumeration value="Colombia (CO)"/>
                    <xsd:enumeration value="Croatia (HR)"/>
                    <xsd:enumeration value="Denmark (DK)"/>
                    <xsd:enumeration value="Egypt (EG)"/>
                    <xsd:enumeration value="Finland (FI)"/>
                    <xsd:enumeration value="France (FR)"/>
                    <xsd:enumeration value="Germany (DE)"/>
                    <xsd:enumeration value="Greece (GR)"/>
                    <xsd:enumeration value="Guam (GU)"/>
                    <xsd:enumeration value="Hong Kong (HK)"/>
                    <xsd:enumeration value="India (IN)"/>
                    <xsd:enumeration value="Israel (IL)"/>
                    <xsd:enumeration value="Italy (IT)"/>
                    <xsd:enumeration value="Japan (JP)"/>
                    <xsd:enumeration value="Korea, Republic of (KR)"/>
                    <xsd:enumeration value="Kuwait (KW)"/>
                    <xsd:enumeration value="Malaysia (MY)"/>
                    <xsd:enumeration value="Mauritius (MU)"/>
                    <xsd:enumeration value="Mexico (MX)"/>
                    <xsd:enumeration value="Netherlands (NL)"/>
                    <xsd:enumeration value="New Zealand (NZ)"/>
                    <xsd:enumeration value="Norway (NO)"/>
                    <xsd:enumeration value="Philippines (PH)"/>
                    <xsd:enumeration value="Poland (PL)"/>
                    <xsd:enumeration value="Portugal (PT)"/>
                    <xsd:enumeration value="Puerto Rico (PR)"/>
                    <xsd:enumeration value="Romania (RO)"/>
                    <xsd:enumeration value="Saudi Arabia (SA)"/>
                    <xsd:enumeration value="Singapore (SG)"/>
                    <xsd:enumeration value="South Africa (ZA)"/>
                    <xsd:enumeration value="Spain (ES)"/>
                    <xsd:enumeration value="Sweden (SE)"/>
                    <xsd:enumeration value="Switzerland (CH)"/>
                    <xsd:enumeration value="Taiwan, Province of China (TW)"/>
                    <xsd:enumeration value="Thailand (TH)"/>
                    <xsd:enumeration value="Turkey (TR)"/>
                    <xsd:enumeration value="United Arab Emirates (AE)"/>
                    <xsd:enumeration value="Venezuela (VE)"/>
                    <xsd:enumeration value="Viet Nam (VN)"/>
                  </xsd:restriction>
                </xsd:simpleType>
              </xsd:element>
            </xsd:sequence>
          </xsd:extension>
        </xsd:complexContent>
      </xsd:complexType>
    </xsd:element>
    <xsd:element name="SIPLabel_OCI" ma:index="10" nillable="true" ma:displayName="Organizational Conflict of Interest" ma:internalName="SIPLabel_OCI">
      <xsd:simpleType>
        <xsd:restriction base="dms:Text"/>
      </xsd:simpleType>
    </xsd:element>
    <xsd:element name="SIPLabel_TPPI" ma:index="11" nillable="true" ma:displayName="Third Party" ma:internalName="SIPLabel_TPPI">
      <xsd:simpleType>
        <xsd:restriction base="dms:Text"/>
      </xsd:simpleType>
    </xsd:element>
    <xsd:element name="SIPLabel_Specialty" ma:index="12" nillable="true" ma:displayName="Specialty Label" ma:internalName="SIPLabel_Specialty">
      <xsd:complexType>
        <xsd:complexContent>
          <xsd:extension base="dms:MultiChoice">
            <xsd:sequence>
              <xsd:element name="Value" maxOccurs="unbounded" minOccurs="0" nillable="true">
                <xsd:simpleType>
                  <xsd:restriction base="dms:Choice">
                    <xsd:enumeration value="For Official Use Only"/>
                    <xsd:enumeration value="UK OFFICIAL"/>
                    <xsd:enumeration value="UK OFFICIAL-SENSITIVE"/>
                  </xsd:restriction>
                </xsd:simple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15E1D6E-9CBD-43EB-AE09-E4BA2AE2C000}">
  <ds:schemaRefs>
    <ds:schemaRef ds:uri="http://schemas.microsoft.com/office/infopath/2007/PartnerControl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e5e765a6-91a9-4372-95d2-737cf6d4315c"/>
    <ds:schemaRef ds:uri="http://purl.org/dc/terms/"/>
    <ds:schemaRef ds:uri="http://www.w3.org/XML/1998/namespace"/>
    <ds:schemaRef ds:uri="http://purl.org/dc/dcmitype/"/>
  </ds:schemaRefs>
</ds:datastoreItem>
</file>

<file path=customXml/itemProps2.xml><?xml version="1.0" encoding="utf-8"?>
<ds:datastoreItem xmlns:ds="http://schemas.openxmlformats.org/officeDocument/2006/customXml" ds:itemID="{BAB80583-4EB7-42DD-A237-51A5C01924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5e765a6-91a9-4372-95d2-737cf6d4315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2833177-7E0A-41AD-8939-40C88584439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LM_Theme</Template>
  <TotalTime>2759</TotalTime>
  <Words>3582</Words>
  <Application>Microsoft Office PowerPoint</Application>
  <PresentationFormat>Widescreen</PresentationFormat>
  <Paragraphs>395</Paragraphs>
  <Slides>43</Slides>
  <Notes>0</Notes>
  <HiddenSlides>0</HiddenSlides>
  <MMClips>0</MMClips>
  <ScaleCrop>false</ScaleCrop>
  <HeadingPairs>
    <vt:vector size="6" baseType="variant">
      <vt:variant>
        <vt:lpstr>Fonts Used</vt:lpstr>
      </vt:variant>
      <vt:variant>
        <vt:i4>8</vt:i4>
      </vt:variant>
      <vt:variant>
        <vt:lpstr>Theme</vt:lpstr>
      </vt:variant>
      <vt:variant>
        <vt:i4>10</vt:i4>
      </vt:variant>
      <vt:variant>
        <vt:lpstr>Slide Titles</vt:lpstr>
      </vt:variant>
      <vt:variant>
        <vt:i4>43</vt:i4>
      </vt:variant>
    </vt:vector>
  </HeadingPairs>
  <TitlesOfParts>
    <vt:vector size="61" baseType="lpstr">
      <vt:lpstr>Agency FB</vt:lpstr>
      <vt:lpstr>Arial</vt:lpstr>
      <vt:lpstr>Arial Narrow</vt:lpstr>
      <vt:lpstr>Calibri</vt:lpstr>
      <vt:lpstr>Calibri Light</vt:lpstr>
      <vt:lpstr>Symbol</vt:lpstr>
      <vt:lpstr>Wingdings</vt:lpstr>
      <vt:lpstr>ZapfDingbats</vt:lpstr>
      <vt:lpstr>LM_Theme</vt:lpstr>
      <vt:lpstr>Restructure grndrls - d</vt:lpstr>
      <vt:lpstr>4_Restructure grndrls - d</vt:lpstr>
      <vt:lpstr>3_Office Theme</vt:lpstr>
      <vt:lpstr>6_Custom Design</vt:lpstr>
      <vt:lpstr>8_Custom Design</vt:lpstr>
      <vt:lpstr>1_THAAD TRT Template</vt:lpstr>
      <vt:lpstr>7_Restructure grndrls - d</vt:lpstr>
      <vt:lpstr>1_Custom Design</vt:lpstr>
      <vt:lpstr>1_Office Theme</vt:lpstr>
      <vt:lpstr>Fortran 90/95/2003 Notes</vt:lpstr>
      <vt:lpstr>PowerPoint Presentation</vt:lpstr>
      <vt:lpstr>Structure of a Basic Program</vt:lpstr>
      <vt:lpstr>Intrinsic Variables</vt:lpstr>
      <vt:lpstr>PowerPoint Presentation</vt:lpstr>
      <vt:lpstr>Constants</vt:lpstr>
      <vt:lpstr>Arrays</vt:lpstr>
      <vt:lpstr>Arrays Continued</vt:lpstr>
      <vt:lpstr>Dynamic Arrays</vt:lpstr>
      <vt:lpstr>Character String</vt:lpstr>
      <vt:lpstr>Derived Data Types</vt:lpstr>
      <vt:lpstr>Arithmetic Operators</vt:lpstr>
      <vt:lpstr>Logical Operators</vt:lpstr>
      <vt:lpstr>Relational Operators</vt:lpstr>
      <vt:lpstr>Intrinsic Functions</vt:lpstr>
      <vt:lpstr>Simple Input/Output</vt:lpstr>
      <vt:lpstr>Control Construct</vt:lpstr>
      <vt:lpstr>Control Construct Example</vt:lpstr>
      <vt:lpstr>Function</vt:lpstr>
      <vt:lpstr>Subroutines</vt:lpstr>
      <vt:lpstr>Intent</vt:lpstr>
      <vt:lpstr>Interfaces</vt:lpstr>
      <vt:lpstr>Internal Procedures</vt:lpstr>
      <vt:lpstr>Modules</vt:lpstr>
      <vt:lpstr>More on I/O</vt:lpstr>
      <vt:lpstr>More on I/O: Files</vt:lpstr>
      <vt:lpstr>More on I/O: File Example</vt:lpstr>
      <vt:lpstr>Intrinsic String Manipulation Functions</vt:lpstr>
      <vt:lpstr>Pointers</vt:lpstr>
      <vt:lpstr>Pointer Example</vt:lpstr>
      <vt:lpstr>Numeric Precision</vt:lpstr>
      <vt:lpstr>Scope and Lifetime</vt:lpstr>
      <vt:lpstr>Fortran 2003 Object Oriented Programming (OOP)</vt:lpstr>
      <vt:lpstr>Objects</vt:lpstr>
      <vt:lpstr>Data Polymorphism Fortran 2003</vt:lpstr>
      <vt:lpstr>Data Polymorphism Fortran 2003</vt:lpstr>
      <vt:lpstr>Procedure Polymorphism Fortran 2003</vt:lpstr>
      <vt:lpstr>Procedure Polymorphism Fortran 2003</vt:lpstr>
      <vt:lpstr>Type Bound Procedure Polymorphism</vt:lpstr>
      <vt:lpstr>Procedure Overriding</vt:lpstr>
      <vt:lpstr>Visibility</vt:lpstr>
      <vt:lpstr>Notable differences relative to C++</vt:lpstr>
      <vt:lpstr>Helpful gdb commands for debugging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Fortran 90/95 Notes</dc:title>
  <dc:creator>Jaffee, Jonathan E (US)</dc:creator>
  <cp:keywords>Unrestricted</cp:keywords>
  <cp:lastModifiedBy>Whitbeck, Kendall P (US)</cp:lastModifiedBy>
  <cp:revision>121</cp:revision>
  <dcterms:created xsi:type="dcterms:W3CDTF">2020-07-28T15:10:00Z</dcterms:created>
  <dcterms:modified xsi:type="dcterms:W3CDTF">2021-06-28T20:40:10Z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M SIP Document Sensitivity">
    <vt:lpwstr/>
  </property>
  <property fmtid="{D5CDD505-2E9C-101B-9397-08002B2CF9AE}" pid="3" name="Document Author">
    <vt:lpwstr>US\e408769</vt:lpwstr>
  </property>
  <property fmtid="{D5CDD505-2E9C-101B-9397-08002B2CF9AE}" pid="4" name="Document Sensitivity">
    <vt:lpwstr>1</vt:lpwstr>
  </property>
  <property fmtid="{D5CDD505-2E9C-101B-9397-08002B2CF9AE}" pid="5" name="ThirdParty">
    <vt:lpwstr/>
  </property>
  <property fmtid="{D5CDD505-2E9C-101B-9397-08002B2CF9AE}" pid="6" name="OCI Restriction">
    <vt:bool>false</vt:bool>
  </property>
  <property fmtid="{D5CDD505-2E9C-101B-9397-08002B2CF9AE}" pid="7" name="OCI Additional Info">
    <vt:lpwstr/>
  </property>
  <property fmtid="{D5CDD505-2E9C-101B-9397-08002B2CF9AE}" pid="8" name="Allow Header Overwrite">
    <vt:bool>true</vt:bool>
  </property>
  <property fmtid="{D5CDD505-2E9C-101B-9397-08002B2CF9AE}" pid="9" name="Allow Footer Overwrite">
    <vt:bool>true</vt:bool>
  </property>
  <property fmtid="{D5CDD505-2E9C-101B-9397-08002B2CF9AE}" pid="10" name="Multiple Selected">
    <vt:lpwstr>-1</vt:lpwstr>
  </property>
  <property fmtid="{D5CDD505-2E9C-101B-9397-08002B2CF9AE}" pid="11" name="SIPLongWording">
    <vt:lpwstr>_x000d_
_x000d_
</vt:lpwstr>
  </property>
  <property fmtid="{D5CDD505-2E9C-101B-9397-08002B2CF9AE}" pid="12" name="ExpCountry">
    <vt:lpwstr/>
  </property>
  <property fmtid="{D5CDD505-2E9C-101B-9397-08002B2CF9AE}" pid="13" name="ContentTypeId">
    <vt:lpwstr>0x010100A0C39E85A45BAF48852476753351955B</vt:lpwstr>
  </property>
</Properties>
</file>